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21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u Gherasim" userId="013a4ab9-4a9a-4d28-9b47-9e1434bb39e7" providerId="ADAL" clId="{70D0C1DF-ED37-4F8C-934A-E0FA97B6A1CB}"/>
    <pc:docChg chg="modSld">
      <pc:chgData name="Sandu Gherasim" userId="013a4ab9-4a9a-4d28-9b47-9e1434bb39e7" providerId="ADAL" clId="{70D0C1DF-ED37-4F8C-934A-E0FA97B6A1CB}" dt="2025-03-04T11:57:31.845" v="4" actId="6549"/>
      <pc:docMkLst>
        <pc:docMk/>
      </pc:docMkLst>
      <pc:sldChg chg="modSp mod">
        <pc:chgData name="Sandu Gherasim" userId="013a4ab9-4a9a-4d28-9b47-9e1434bb39e7" providerId="ADAL" clId="{70D0C1DF-ED37-4F8C-934A-E0FA97B6A1CB}" dt="2025-03-04T11:57:31.845" v="4" actId="6549"/>
        <pc:sldMkLst>
          <pc:docMk/>
          <pc:sldMk cId="0" sldId="261"/>
        </pc:sldMkLst>
        <pc:spChg chg="mod">
          <ac:chgData name="Sandu Gherasim" userId="013a4ab9-4a9a-4d28-9b47-9e1434bb39e7" providerId="ADAL" clId="{70D0C1DF-ED37-4F8C-934A-E0FA97B6A1CB}" dt="2025-03-04T11:57:31.845" v="4" actId="6549"/>
          <ac:spMkLst>
            <pc:docMk/>
            <pc:sldMk cId="0" sldId="26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2161520" cy="711200"/>
          </a:xfrm>
          <a:custGeom>
            <a:avLst/>
            <a:gdLst/>
            <a:ahLst/>
            <a:cxnLst/>
            <a:rect l="l" t="t" r="r" b="b"/>
            <a:pathLst>
              <a:path w="12161520" h="711200">
                <a:moveTo>
                  <a:pt x="0" y="711200"/>
                </a:moveTo>
                <a:lnTo>
                  <a:pt x="12161520" y="711200"/>
                </a:lnTo>
                <a:lnTo>
                  <a:pt x="12161520" y="0"/>
                </a:lnTo>
                <a:lnTo>
                  <a:pt x="0" y="0"/>
                </a:lnTo>
                <a:lnTo>
                  <a:pt x="0" y="711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2161520" cy="711200"/>
          </a:xfrm>
          <a:custGeom>
            <a:avLst/>
            <a:gdLst/>
            <a:ahLst/>
            <a:cxnLst/>
            <a:rect l="l" t="t" r="r" b="b"/>
            <a:pathLst>
              <a:path w="12161520" h="711200">
                <a:moveTo>
                  <a:pt x="0" y="711200"/>
                </a:moveTo>
                <a:lnTo>
                  <a:pt x="12161520" y="711200"/>
                </a:lnTo>
                <a:lnTo>
                  <a:pt x="12161520" y="0"/>
                </a:lnTo>
                <a:lnTo>
                  <a:pt x="0" y="0"/>
                </a:lnTo>
                <a:lnTo>
                  <a:pt x="0" y="711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80975"/>
            <a:ext cx="11120119" cy="315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>
                <a:solidFill>
                  <a:srgbClr val="C0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2580" y="3245358"/>
            <a:ext cx="11546839" cy="3211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696459"/>
            <a:ext cx="12192000" cy="2161540"/>
          </a:xfrm>
          <a:custGeom>
            <a:avLst/>
            <a:gdLst/>
            <a:ahLst/>
            <a:cxnLst/>
            <a:rect l="l" t="t" r="r" b="b"/>
            <a:pathLst>
              <a:path w="12192000" h="2161540">
                <a:moveTo>
                  <a:pt x="0" y="2161539"/>
                </a:moveTo>
                <a:lnTo>
                  <a:pt x="12192000" y="2161539"/>
                </a:lnTo>
                <a:lnTo>
                  <a:pt x="12192000" y="0"/>
                </a:lnTo>
                <a:lnTo>
                  <a:pt x="0" y="0"/>
                </a:lnTo>
                <a:lnTo>
                  <a:pt x="0" y="2161539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095500" y="0"/>
            <a:ext cx="10096500" cy="4696460"/>
          </a:xfrm>
          <a:custGeom>
            <a:avLst/>
            <a:gdLst/>
            <a:ahLst/>
            <a:cxnLst/>
            <a:rect l="l" t="t" r="r" b="b"/>
            <a:pathLst>
              <a:path w="10096500" h="4696460">
                <a:moveTo>
                  <a:pt x="0" y="4696459"/>
                </a:moveTo>
                <a:lnTo>
                  <a:pt x="10096500" y="4696459"/>
                </a:lnTo>
                <a:lnTo>
                  <a:pt x="10096500" y="0"/>
                </a:lnTo>
                <a:lnTo>
                  <a:pt x="0" y="0"/>
                </a:lnTo>
                <a:lnTo>
                  <a:pt x="0" y="46964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2095500" cy="4699000"/>
          </a:xfrm>
          <a:custGeom>
            <a:avLst/>
            <a:gdLst/>
            <a:ahLst/>
            <a:cxnLst/>
            <a:rect l="l" t="t" r="r" b="b"/>
            <a:pathLst>
              <a:path w="2095500" h="4699000">
                <a:moveTo>
                  <a:pt x="0" y="4699000"/>
                </a:moveTo>
                <a:lnTo>
                  <a:pt x="2095500" y="4699000"/>
                </a:lnTo>
                <a:lnTo>
                  <a:pt x="2095500" y="0"/>
                </a:lnTo>
                <a:lnTo>
                  <a:pt x="0" y="0"/>
                </a:lnTo>
                <a:lnTo>
                  <a:pt x="0" y="469900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50719" y="1281176"/>
            <a:ext cx="7066915" cy="716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800" b="1" spc="-20" dirty="0">
                <a:latin typeface="Trebuchet MS"/>
                <a:cs typeface="Trebuchet MS"/>
              </a:rPr>
              <a:t>CU</a:t>
            </a:r>
            <a:r>
              <a:rPr sz="2800" b="1" spc="-15" dirty="0">
                <a:latin typeface="Trebuchet MS"/>
                <a:cs typeface="Trebuchet MS"/>
              </a:rPr>
              <a:t>N</a:t>
            </a:r>
            <a:r>
              <a:rPr sz="2800" b="1" spc="-20" dirty="0">
                <a:latin typeface="Trebuchet MS"/>
                <a:cs typeface="Trebuchet MS"/>
              </a:rPr>
              <a:t>O</a:t>
            </a:r>
            <a:r>
              <a:rPr sz="2800" b="1" spc="-15" dirty="0">
                <a:latin typeface="Trebuchet MS"/>
                <a:cs typeface="Trebuchet MS"/>
              </a:rPr>
              <a:t>A</a:t>
            </a:r>
            <a:r>
              <a:rPr sz="2800" b="1" spc="-20" dirty="0">
                <a:latin typeface="Trebuchet MS"/>
                <a:cs typeface="Trebuchet MS"/>
              </a:rPr>
              <a:t>ȘT</a:t>
            </a:r>
            <a:r>
              <a:rPr sz="2800" b="1" spc="-15" dirty="0">
                <a:latin typeface="Trebuchet MS"/>
                <a:cs typeface="Trebuchet MS"/>
              </a:rPr>
              <a:t>E</a:t>
            </a:r>
            <a:r>
              <a:rPr sz="2800" b="1" spc="-20" dirty="0">
                <a:latin typeface="Trebuchet MS"/>
                <a:cs typeface="Trebuchet MS"/>
              </a:rPr>
              <a:t>REA</a:t>
            </a:r>
            <a:r>
              <a:rPr sz="2800" b="1" spc="-150" dirty="0">
                <a:latin typeface="Trebuchet MS"/>
                <a:cs typeface="Trebuchet MS"/>
              </a:rPr>
              <a:t> </a:t>
            </a:r>
            <a:r>
              <a:rPr sz="2800" b="1" spc="-15" dirty="0">
                <a:latin typeface="Trebuchet MS"/>
                <a:cs typeface="Trebuchet MS"/>
              </a:rPr>
              <a:t>CLI</a:t>
            </a:r>
            <a:r>
              <a:rPr sz="2800" b="1" spc="-10" dirty="0">
                <a:latin typeface="Trebuchet MS"/>
                <a:cs typeface="Trebuchet MS"/>
              </a:rPr>
              <a:t>E</a:t>
            </a:r>
            <a:r>
              <a:rPr sz="2800" b="1" spc="-20" dirty="0">
                <a:latin typeface="Trebuchet MS"/>
                <a:cs typeface="Trebuchet MS"/>
              </a:rPr>
              <a:t>N</a:t>
            </a:r>
            <a:r>
              <a:rPr sz="2800" b="1" spc="-15" dirty="0">
                <a:latin typeface="Trebuchet MS"/>
                <a:cs typeface="Trebuchet MS"/>
              </a:rPr>
              <a:t>T</a:t>
            </a:r>
            <a:r>
              <a:rPr sz="2800" b="1" spc="-20" dirty="0">
                <a:latin typeface="Trebuchet MS"/>
                <a:cs typeface="Trebuchet MS"/>
              </a:rPr>
              <a:t>EL</a:t>
            </a:r>
            <a:r>
              <a:rPr sz="2800" b="1" spc="-15" dirty="0">
                <a:latin typeface="Trebuchet MS"/>
                <a:cs typeface="Trebuchet MS"/>
              </a:rPr>
              <a:t>E</a:t>
            </a:r>
            <a:r>
              <a:rPr sz="2800" b="1" spc="-10" dirty="0">
                <a:latin typeface="Trebuchet MS"/>
                <a:cs typeface="Trebuchet MS"/>
              </a:rPr>
              <a:t>I</a:t>
            </a:r>
            <a:endParaRPr sz="2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800" b="1" dirty="0">
                <a:latin typeface="Trebuchet MS"/>
                <a:cs typeface="Trebuchet MS"/>
              </a:rPr>
              <a:t>P</a:t>
            </a:r>
            <a:r>
              <a:rPr sz="1800" b="1" spc="-10" dirty="0">
                <a:latin typeface="Trebuchet MS"/>
                <a:cs typeface="Trebuchet MS"/>
              </a:rPr>
              <a:t>O</a:t>
            </a:r>
            <a:r>
              <a:rPr sz="1800" b="1" spc="-15" dirty="0">
                <a:latin typeface="Trebuchet MS"/>
                <a:cs typeface="Trebuchet MS"/>
              </a:rPr>
              <a:t>T</a:t>
            </a:r>
            <a:r>
              <a:rPr sz="1800" b="1" spc="-10" dirty="0">
                <a:latin typeface="Trebuchet MS"/>
                <a:cs typeface="Trebuchet MS"/>
              </a:rPr>
              <a:t>R</a:t>
            </a:r>
            <a:r>
              <a:rPr sz="1800" b="1" spc="-5" dirty="0">
                <a:latin typeface="Trebuchet MS"/>
                <a:cs typeface="Trebuchet MS"/>
              </a:rPr>
              <a:t>IVI</a:t>
            </a:r>
            <a:r>
              <a:rPr sz="1800" b="1" dirty="0">
                <a:latin typeface="Trebuchet MS"/>
                <a:cs typeface="Trebuchet MS"/>
              </a:rPr>
              <a:t>T</a:t>
            </a:r>
            <a:r>
              <a:rPr sz="1800" b="1" spc="-3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LEGII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129</a:t>
            </a:r>
            <a:r>
              <a:rPr sz="1800" b="1" spc="5" dirty="0">
                <a:latin typeface="Trebuchet MS"/>
                <a:cs typeface="Trebuchet MS"/>
              </a:rPr>
              <a:t>/</a:t>
            </a:r>
            <a:r>
              <a:rPr sz="1800" b="1" dirty="0">
                <a:latin typeface="Trebuchet MS"/>
                <a:cs typeface="Trebuchet MS"/>
              </a:rPr>
              <a:t>20</a:t>
            </a:r>
            <a:r>
              <a:rPr sz="1800" b="1" spc="-10" dirty="0">
                <a:latin typeface="Trebuchet MS"/>
                <a:cs typeface="Trebuchet MS"/>
              </a:rPr>
              <a:t>1</a:t>
            </a:r>
            <a:r>
              <a:rPr sz="1800" b="1" dirty="0">
                <a:latin typeface="Trebuchet MS"/>
                <a:cs typeface="Trebuchet MS"/>
              </a:rPr>
              <a:t>9</a:t>
            </a:r>
            <a:r>
              <a:rPr sz="1800" b="1" spc="-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ȘI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REGLEMENTĂR</a:t>
            </a:r>
            <a:r>
              <a:rPr sz="1800" b="1" spc="20" dirty="0">
                <a:latin typeface="Trebuchet MS"/>
                <a:cs typeface="Trebuchet MS"/>
              </a:rPr>
              <a:t>I</a:t>
            </a:r>
            <a:r>
              <a:rPr sz="1800" b="1" spc="-15" dirty="0">
                <a:latin typeface="Trebuchet MS"/>
                <a:cs typeface="Trebuchet MS"/>
              </a:rPr>
              <a:t>LOR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SEC</a:t>
            </a:r>
            <a:r>
              <a:rPr sz="1800" b="1" spc="-120" dirty="0">
                <a:latin typeface="Trebuchet MS"/>
                <a:cs typeface="Trebuchet MS"/>
              </a:rPr>
              <a:t>T</a:t>
            </a:r>
            <a:r>
              <a:rPr sz="1800" b="1" spc="-10" dirty="0">
                <a:latin typeface="Trebuchet MS"/>
                <a:cs typeface="Trebuchet MS"/>
              </a:rPr>
              <a:t>O</a:t>
            </a:r>
            <a:r>
              <a:rPr sz="1800" b="1" dirty="0">
                <a:latin typeface="Trebuchet MS"/>
                <a:cs typeface="Trebuchet MS"/>
              </a:rPr>
              <a:t>RI</a:t>
            </a:r>
            <a:r>
              <a:rPr sz="1800" b="1" spc="-20" dirty="0">
                <a:latin typeface="Trebuchet MS"/>
                <a:cs typeface="Trebuchet MS"/>
              </a:rPr>
              <a:t>AL</a:t>
            </a:r>
            <a:r>
              <a:rPr sz="1800" b="1" spc="-15" dirty="0">
                <a:latin typeface="Trebuchet MS"/>
                <a:cs typeface="Trebuchet MS"/>
              </a:rPr>
              <a:t>E </a:t>
            </a:r>
            <a:r>
              <a:rPr sz="1800" b="1" dirty="0">
                <a:latin typeface="Trebuchet MS"/>
                <a:cs typeface="Trebuchet MS"/>
              </a:rPr>
              <a:t>UNBR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50719" y="2414270"/>
            <a:ext cx="1833880" cy="8337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nca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Pu</a:t>
            </a:r>
            <a:r>
              <a:rPr sz="1800" spc="5" dirty="0">
                <a:latin typeface="Trebuchet MS"/>
                <a:cs typeface="Trebuchet MS"/>
              </a:rPr>
              <a:t>ș</a:t>
            </a:r>
            <a:r>
              <a:rPr sz="1800" dirty="0">
                <a:latin typeface="Trebuchet MS"/>
                <a:cs typeface="Trebuchet MS"/>
              </a:rPr>
              <a:t>cașu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2100"/>
              </a:lnSpc>
              <a:spcBef>
                <a:spcPts val="59"/>
              </a:spcBef>
            </a:pPr>
            <a:endParaRPr sz="2100"/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Trebuchet MS"/>
                <a:cs typeface="Trebuchet MS"/>
              </a:rPr>
              <a:t>2</a:t>
            </a:r>
            <a:r>
              <a:rPr sz="1800" dirty="0">
                <a:latin typeface="Trebuchet MS"/>
                <a:cs typeface="Trebuchet MS"/>
              </a:rPr>
              <a:t>7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ruarie </a:t>
            </a:r>
            <a:r>
              <a:rPr sz="1800" spc="-5" dirty="0">
                <a:latin typeface="Trebuchet MS"/>
                <a:cs typeface="Trebuchet MS"/>
              </a:rPr>
              <a:t>2</a:t>
            </a:r>
            <a:r>
              <a:rPr sz="1800" spc="5" dirty="0">
                <a:latin typeface="Trebuchet MS"/>
                <a:cs typeface="Trebuchet MS"/>
              </a:rPr>
              <a:t>0</a:t>
            </a:r>
            <a:r>
              <a:rPr sz="1800" spc="-5" dirty="0">
                <a:latin typeface="Trebuchet MS"/>
                <a:cs typeface="Trebuchet MS"/>
              </a:rPr>
              <a:t>25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5180571"/>
            <a:ext cx="2273299" cy="71720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16" y="4699000"/>
            <a:ext cx="12187555" cy="3810"/>
          </a:xfrm>
          <a:custGeom>
            <a:avLst/>
            <a:gdLst/>
            <a:ahLst/>
            <a:cxnLst/>
            <a:rect l="l" t="t" r="r" b="b"/>
            <a:pathLst>
              <a:path w="12187555" h="3810">
                <a:moveTo>
                  <a:pt x="0" y="0"/>
                </a:moveTo>
                <a:lnTo>
                  <a:pt x="12187083" y="381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618976" y="0"/>
            <a:ext cx="390525" cy="426720"/>
          </a:xfrm>
          <a:custGeom>
            <a:avLst/>
            <a:gdLst/>
            <a:ahLst/>
            <a:cxnLst/>
            <a:rect l="l" t="t" r="r" b="b"/>
            <a:pathLst>
              <a:path w="390525" h="426720">
                <a:moveTo>
                  <a:pt x="0" y="426720"/>
                </a:moveTo>
                <a:lnTo>
                  <a:pt x="390144" y="426720"/>
                </a:lnTo>
                <a:lnTo>
                  <a:pt x="390144" y="0"/>
                </a:lnTo>
                <a:lnTo>
                  <a:pt x="0" y="0"/>
                </a:lnTo>
                <a:lnTo>
                  <a:pt x="0" y="4267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Cunoașterea</a:t>
            </a:r>
            <a:r>
              <a:rPr spc="-55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spc="-5" dirty="0">
                <a:latin typeface="Trebuchet MS"/>
                <a:cs typeface="Trebuchet MS"/>
              </a:rPr>
              <a:t>(</a:t>
            </a:r>
            <a:r>
              <a:rPr spc="-10" dirty="0">
                <a:latin typeface="Trebuchet MS"/>
                <a:cs typeface="Trebuchet MS"/>
              </a:rPr>
              <a:t>M</a:t>
            </a:r>
            <a:r>
              <a:rPr spc="-5" dirty="0"/>
              <a:t>ă</a:t>
            </a:r>
            <a:r>
              <a:rPr dirty="0">
                <a:latin typeface="Trebuchet MS"/>
                <a:cs typeface="Trebuchet MS"/>
              </a:rPr>
              <a:t>suri</a:t>
            </a:r>
            <a:r>
              <a:rPr spc="-15" dirty="0">
                <a:latin typeface="Trebuchet MS"/>
                <a:cs typeface="Trebuchet MS"/>
              </a:rPr>
              <a:t> </a:t>
            </a:r>
            <a:r>
              <a:rPr dirty="0"/>
              <a:t>si</a:t>
            </a:r>
            <a:r>
              <a:rPr spc="5" dirty="0"/>
              <a:t>m</a:t>
            </a:r>
            <a:r>
              <a:rPr dirty="0"/>
              <a:t>p</a:t>
            </a:r>
            <a:r>
              <a:rPr spc="-10" dirty="0"/>
              <a:t>l</a:t>
            </a:r>
            <a:r>
              <a:rPr dirty="0"/>
              <a:t>if</a:t>
            </a:r>
            <a:r>
              <a:rPr spc="5" dirty="0"/>
              <a:t>i</a:t>
            </a:r>
            <a:r>
              <a:rPr spc="-10" dirty="0"/>
              <a:t>c</a:t>
            </a:r>
            <a:r>
              <a:rPr dirty="0"/>
              <a:t>ate</a:t>
            </a:r>
            <a:r>
              <a:rPr spc="-20" dirty="0"/>
              <a:t> </a:t>
            </a:r>
            <a:r>
              <a:rPr dirty="0"/>
              <a:t>&amp;</a:t>
            </a:r>
            <a:r>
              <a:rPr spc="-15" dirty="0"/>
              <a:t> </a:t>
            </a:r>
            <a:r>
              <a:rPr dirty="0"/>
              <a:t>Măsuri sup</a:t>
            </a:r>
            <a:r>
              <a:rPr spc="-10" dirty="0"/>
              <a:t>l</a:t>
            </a:r>
            <a:r>
              <a:rPr dirty="0"/>
              <a:t>i</a:t>
            </a:r>
            <a:r>
              <a:rPr spc="5" dirty="0"/>
              <a:t>m</a:t>
            </a:r>
            <a:r>
              <a:rPr dirty="0"/>
              <a:t>entare)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220" y="882015"/>
            <a:ext cx="11764010" cy="539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buClr>
                <a:srgbClr val="C00000"/>
              </a:buClr>
              <a:buFont typeface="Courier New"/>
              <a:buChar char="o"/>
              <a:tabLst>
                <a:tab pos="299720" algn="l"/>
              </a:tabLst>
            </a:pP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M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ăsuri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000" b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simplific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te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395"/>
              </a:spcBef>
              <a:buFont typeface="MS Gothic"/>
              <a:buChar char="✓"/>
              <a:tabLst>
                <a:tab pos="698500" algn="l"/>
              </a:tabLst>
            </a:pPr>
            <a:r>
              <a:rPr sz="1800" dirty="0">
                <a:latin typeface="Trebuchet MS"/>
                <a:cs typeface="Trebuchet MS"/>
              </a:rPr>
              <a:t>Se a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lică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iențil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deja înca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ra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 la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categ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ria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 risc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scăzut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du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ă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licarea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măsuril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stan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ard</a:t>
            </a:r>
            <a:endParaRPr sz="180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380"/>
              </a:spcBef>
              <a:buFont typeface="MS Gothic"/>
              <a:buChar char="✓"/>
              <a:tabLst>
                <a:tab pos="698500" algn="l"/>
              </a:tabLst>
            </a:pPr>
            <a:r>
              <a:rPr sz="1800" spc="-23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etic,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nu diferă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un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ental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 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ăsurile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stan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ard</a:t>
            </a:r>
            <a:endParaRPr sz="1800">
              <a:latin typeface="Trebuchet MS"/>
              <a:cs typeface="Trebuchet MS"/>
            </a:endParaRPr>
          </a:p>
          <a:p>
            <a:pPr lvl="1">
              <a:lnSpc>
                <a:spcPts val="1800"/>
              </a:lnSpc>
              <a:buFont typeface="MS Gothic"/>
              <a:buChar char="✓"/>
            </a:pPr>
            <a:endParaRPr sz="1800"/>
          </a:p>
          <a:p>
            <a:pPr lvl="1">
              <a:lnSpc>
                <a:spcPts val="2200"/>
              </a:lnSpc>
              <a:spcBef>
                <a:spcPts val="72"/>
              </a:spcBef>
              <a:buFont typeface="MS Gothic"/>
              <a:buChar char="✓"/>
            </a:pPr>
            <a:endParaRPr sz="2200"/>
          </a:p>
          <a:p>
            <a:pPr marL="299085" indent="-286385">
              <a:lnSpc>
                <a:spcPct val="100000"/>
              </a:lnSpc>
              <a:buClr>
                <a:srgbClr val="C00000"/>
              </a:buClr>
              <a:buFont typeface="Courier New"/>
              <a:buChar char="o"/>
              <a:tabLst>
                <a:tab pos="299720" algn="l"/>
              </a:tabLst>
            </a:pP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M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ăsuri</a:t>
            </a:r>
            <a:r>
              <a:rPr sz="2000" b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sup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imenta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,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x</a:t>
            </a:r>
            <a:r>
              <a:rPr sz="2000" spc="-5" dirty="0">
                <a:latin typeface="Trebuchet MS"/>
                <a:cs typeface="Trebuchet MS"/>
              </a:rPr>
              <a:t>em</a:t>
            </a:r>
            <a:r>
              <a:rPr sz="2000" dirty="0">
                <a:latin typeface="Trebuchet MS"/>
                <a:cs typeface="Trebuchet MS"/>
              </a:rPr>
              <a:t>pl</a:t>
            </a:r>
            <a:r>
              <a:rPr sz="2000" spc="-15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698500" marR="6350" indent="-228600">
              <a:lnSpc>
                <a:spcPct val="100000"/>
              </a:lnSpc>
              <a:buFont typeface="Arial"/>
              <a:buChar char="•"/>
              <a:tabLst>
                <a:tab pos="698500" algn="l"/>
                <a:tab pos="1953895" algn="l"/>
                <a:tab pos="2391410" algn="l"/>
                <a:tab pos="3681095" algn="l"/>
                <a:tab pos="5325745" algn="l"/>
                <a:tab pos="5764530" algn="l"/>
                <a:tab pos="6130290" algn="l"/>
                <a:tab pos="6964045" algn="l"/>
                <a:tab pos="7215505" algn="l"/>
                <a:tab pos="7927340" algn="l"/>
                <a:tab pos="8558530" algn="l"/>
                <a:tab pos="9812655" algn="l"/>
                <a:tab pos="10483850" algn="l"/>
              </a:tabLst>
            </a:pPr>
            <a:r>
              <a:rPr sz="2000" dirty="0">
                <a:latin typeface="Trebuchet MS"/>
                <a:cs typeface="Trebuchet MS"/>
              </a:rPr>
              <a:t>obți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ea	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	in</a:t>
            </a:r>
            <a:r>
              <a:rPr sz="2000" spc="-10" dirty="0">
                <a:latin typeface="Trebuchet MS"/>
                <a:cs typeface="Trebuchet MS"/>
              </a:rPr>
              <a:t>f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-1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mații	</a:t>
            </a:r>
            <a:r>
              <a:rPr sz="2000" spc="-10" dirty="0">
                <a:latin typeface="Trebuchet MS"/>
                <a:cs typeface="Trebuchet MS"/>
              </a:rPr>
              <a:t>s</a:t>
            </a:r>
            <a:r>
              <a:rPr sz="2000" spc="-5" dirty="0">
                <a:latin typeface="Trebuchet MS"/>
                <a:cs typeface="Trebuchet MS"/>
              </a:rPr>
              <a:t>upli</a:t>
            </a:r>
            <a:r>
              <a:rPr sz="2000" spc="-10" dirty="0">
                <a:latin typeface="Trebuchet MS"/>
                <a:cs typeface="Trebuchet MS"/>
              </a:rPr>
              <a:t>m</a:t>
            </a:r>
            <a:r>
              <a:rPr sz="2000" spc="-5" dirty="0">
                <a:latin typeface="Trebuchet MS"/>
                <a:cs typeface="Trebuchet MS"/>
              </a:rPr>
              <a:t>en</a:t>
            </a:r>
            <a:r>
              <a:rPr sz="2000" spc="-20" dirty="0">
                <a:latin typeface="Trebuchet MS"/>
                <a:cs typeface="Trebuchet MS"/>
              </a:rPr>
              <a:t>t</a:t>
            </a:r>
            <a:r>
              <a:rPr sz="2000" spc="-5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e	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	</a:t>
            </a:r>
            <a:r>
              <a:rPr sz="2000" spc="-15" dirty="0">
                <a:latin typeface="Trebuchet MS"/>
                <a:cs typeface="Trebuchet MS"/>
              </a:rPr>
              <a:t>l</a:t>
            </a:r>
            <a:r>
              <a:rPr sz="2000" dirty="0">
                <a:latin typeface="Trebuchet MS"/>
                <a:cs typeface="Trebuchet MS"/>
              </a:rPr>
              <a:t>a	</a:t>
            </a:r>
            <a:r>
              <a:rPr sz="2000" spc="-5" dirty="0">
                <a:latin typeface="Trebuchet MS"/>
                <a:cs typeface="Trebuchet MS"/>
              </a:rPr>
              <a:t>Cli</a:t>
            </a:r>
            <a:r>
              <a:rPr sz="2000" spc="-10" dirty="0">
                <a:latin typeface="Trebuchet MS"/>
                <a:cs typeface="Trebuchet MS"/>
              </a:rPr>
              <a:t>e</a:t>
            </a:r>
            <a:r>
              <a:rPr sz="2000" spc="-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t	-	du</a:t>
            </a:r>
            <a:r>
              <a:rPr sz="2000" spc="-15" dirty="0">
                <a:latin typeface="Trebuchet MS"/>
                <a:cs typeface="Trebuchet MS"/>
              </a:rPr>
              <a:t>p</a:t>
            </a:r>
            <a:r>
              <a:rPr sz="2000" dirty="0">
                <a:latin typeface="Trebuchet MS"/>
                <a:cs typeface="Trebuchet MS"/>
              </a:rPr>
              <a:t>ă	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spc="-20" dirty="0">
                <a:latin typeface="Trebuchet MS"/>
                <a:cs typeface="Trebuchet MS"/>
              </a:rPr>
              <a:t>z</a:t>
            </a:r>
            <a:r>
              <a:rPr sz="2000" dirty="0">
                <a:latin typeface="Trebuchet MS"/>
                <a:cs typeface="Trebuchet MS"/>
              </a:rPr>
              <a:t>,	obți</a:t>
            </a:r>
            <a:r>
              <a:rPr sz="2000" spc="-1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ea	</a:t>
            </a:r>
            <a:r>
              <a:rPr sz="2000" spc="-5" dirty="0">
                <a:latin typeface="Trebuchet MS"/>
                <a:cs typeface="Trebuchet MS"/>
              </a:rPr>
              <a:t>un</a:t>
            </a:r>
            <a:r>
              <a:rPr sz="2000" spc="-1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	</a:t>
            </a:r>
            <a:r>
              <a:rPr sz="2000" spc="-1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oc</a:t>
            </a:r>
            <a:r>
              <a:rPr sz="2000" spc="-10" dirty="0">
                <a:latin typeface="Trebuchet MS"/>
                <a:cs typeface="Trebuchet MS"/>
              </a:rPr>
              <a:t>um</a:t>
            </a:r>
            <a:r>
              <a:rPr sz="2000" spc="-15" dirty="0">
                <a:latin typeface="Trebuchet MS"/>
                <a:cs typeface="Trebuchet MS"/>
              </a:rPr>
              <a:t>e</a:t>
            </a:r>
            <a:r>
              <a:rPr sz="2000" spc="-5" dirty="0">
                <a:latin typeface="Trebuchet MS"/>
                <a:cs typeface="Trebuchet MS"/>
              </a:rPr>
              <a:t>nte </a:t>
            </a:r>
            <a:r>
              <a:rPr sz="2000" dirty="0">
                <a:latin typeface="Trebuchet MS"/>
                <a:cs typeface="Trebuchet MS"/>
              </a:rPr>
              <a:t>justifi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spc="-5" dirty="0">
                <a:latin typeface="Trebuchet MS"/>
                <a:cs typeface="Trebuchet MS"/>
              </a:rPr>
              <a:t>tiv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cu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pri</a:t>
            </a:r>
            <a:r>
              <a:rPr sz="2000" spc="5" dirty="0">
                <a:latin typeface="Trebuchet MS"/>
                <a:cs typeface="Trebuchet MS"/>
              </a:rPr>
              <a:t>v</a:t>
            </a:r>
            <a:r>
              <a:rPr sz="2000" spc="-5" dirty="0">
                <a:latin typeface="Trebuchet MS"/>
                <a:cs typeface="Trebuchet MS"/>
              </a:rPr>
              <a:t>ir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l</a:t>
            </a:r>
            <a:r>
              <a:rPr sz="2000" dirty="0">
                <a:latin typeface="Trebuchet MS"/>
                <a:cs typeface="Trebuchet MS"/>
              </a:rPr>
              <a:t>a </a:t>
            </a:r>
            <a:r>
              <a:rPr sz="2000" b="1" dirty="0">
                <a:latin typeface="Trebuchet MS"/>
                <a:cs typeface="Trebuchet MS"/>
              </a:rPr>
              <a:t>sursa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f</a:t>
            </a:r>
            <a:r>
              <a:rPr sz="2000" b="1" spc="5" dirty="0">
                <a:latin typeface="Trebuchet MS"/>
                <a:cs typeface="Trebuchet MS"/>
              </a:rPr>
              <a:t>o</a:t>
            </a:r>
            <a:r>
              <a:rPr sz="2000" b="1" spc="-5" dirty="0">
                <a:latin typeface="Trebuchet MS"/>
                <a:cs typeface="Trebuchet MS"/>
              </a:rPr>
              <a:t>nd</a:t>
            </a:r>
            <a:r>
              <a:rPr sz="2000" b="1" spc="5" dirty="0">
                <a:latin typeface="Trebuchet MS"/>
                <a:cs typeface="Trebuchet MS"/>
              </a:rPr>
              <a:t>u</a:t>
            </a:r>
            <a:r>
              <a:rPr sz="2000" b="1" spc="-5" dirty="0">
                <a:latin typeface="Trebuchet MS"/>
                <a:cs typeface="Trebuchet MS"/>
              </a:rPr>
              <a:t>rilor/a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spc="-5" dirty="0">
                <a:latin typeface="Trebuchet MS"/>
                <a:cs typeface="Trebuchet MS"/>
              </a:rPr>
              <a:t>ti</a:t>
            </a:r>
            <a:r>
              <a:rPr sz="2000" b="1" spc="-15" dirty="0">
                <a:latin typeface="Trebuchet MS"/>
                <a:cs typeface="Trebuchet MS"/>
              </a:rPr>
              <a:t>v</a:t>
            </a:r>
            <a:r>
              <a:rPr sz="2000" b="1" dirty="0">
                <a:latin typeface="Trebuchet MS"/>
                <a:cs typeface="Trebuchet MS"/>
              </a:rPr>
              <a:t>elor</a:t>
            </a:r>
            <a:r>
              <a:rPr sz="2000" b="1" spc="-5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Clientului</a:t>
            </a:r>
            <a:r>
              <a:rPr sz="2000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698500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698500" algn="l"/>
              </a:tabLst>
            </a:pPr>
            <a:r>
              <a:rPr sz="2000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ă</a:t>
            </a:r>
            <a:r>
              <a:rPr sz="2000" dirty="0">
                <a:latin typeface="Trebuchet MS"/>
                <a:cs typeface="Trebuchet MS"/>
              </a:rPr>
              <a:t>utări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inf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rm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ții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</a:t>
            </a:r>
            <a:r>
              <a:rPr sz="2000" spc="-5" dirty="0">
                <a:latin typeface="Trebuchet MS"/>
                <a:cs typeface="Trebuchet MS"/>
              </a:rPr>
              <a:t> baz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dat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publice</a:t>
            </a:r>
            <a:r>
              <a:rPr sz="2000" dirty="0">
                <a:latin typeface="Trebuchet MS"/>
                <a:cs typeface="Trebuchet MS"/>
              </a:rPr>
              <a:t>/</a:t>
            </a:r>
            <a:r>
              <a:rPr sz="2000" spc="-5" dirty="0">
                <a:latin typeface="Trebuchet MS"/>
                <a:cs typeface="Trebuchet MS"/>
              </a:rPr>
              <a:t>m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s</a:t>
            </a:r>
            <a:r>
              <a:rPr sz="2000" spc="10" dirty="0">
                <a:latin typeface="Trebuchet MS"/>
                <a:cs typeface="Trebuchet MS"/>
              </a:rPr>
              <a:t>s</a:t>
            </a:r>
            <a:r>
              <a:rPr sz="2000" spc="-5" dirty="0">
                <a:latin typeface="Trebuchet MS"/>
                <a:cs typeface="Trebuchet MS"/>
              </a:rPr>
              <a:t>-media/su</a:t>
            </a:r>
            <a:r>
              <a:rPr sz="2000" spc="-2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se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in</a:t>
            </a:r>
            <a:r>
              <a:rPr sz="2000" spc="5" dirty="0">
                <a:latin typeface="Trebuchet MS"/>
                <a:cs typeface="Trebuchet MS"/>
              </a:rPr>
              <a:t>d</a:t>
            </a:r>
            <a:r>
              <a:rPr sz="2000" spc="-5" dirty="0">
                <a:latin typeface="Trebuchet MS"/>
                <a:cs typeface="Trebuchet MS"/>
              </a:rPr>
              <a:t>ep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5" dirty="0">
                <a:latin typeface="Trebuchet MS"/>
                <a:cs typeface="Trebuchet MS"/>
              </a:rPr>
              <a:t>nde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spc="-5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pri</a:t>
            </a:r>
            <a:r>
              <a:rPr sz="2000" spc="5" dirty="0">
                <a:latin typeface="Trebuchet MS"/>
                <a:cs typeface="Trebuchet MS"/>
              </a:rPr>
              <a:t>v</a:t>
            </a:r>
            <a:r>
              <a:rPr sz="2000" spc="-5" dirty="0">
                <a:latin typeface="Trebuchet MS"/>
                <a:cs typeface="Trebuchet MS"/>
              </a:rPr>
              <a:t>in</a:t>
            </a:r>
            <a:r>
              <a:rPr sz="2000" dirty="0">
                <a:latin typeface="Trebuchet MS"/>
                <a:cs typeface="Trebuchet MS"/>
              </a:rPr>
              <a:t>d:</a:t>
            </a:r>
            <a:endParaRPr sz="2000">
              <a:latin typeface="Trebuchet MS"/>
              <a:cs typeface="Trebuchet MS"/>
            </a:endParaRPr>
          </a:p>
          <a:p>
            <a:pPr marL="1155700" lvl="1" indent="-228600">
              <a:lnSpc>
                <a:spcPct val="100000"/>
              </a:lnSpc>
              <a:spcBef>
                <a:spcPts val="605"/>
              </a:spcBef>
              <a:buFont typeface="MS Gothic"/>
              <a:buChar char="✓"/>
              <a:tabLst>
                <a:tab pos="1156335" algn="l"/>
              </a:tabLst>
            </a:pPr>
            <a:r>
              <a:rPr sz="1800" spc="-5" dirty="0">
                <a:latin typeface="Trebuchet MS"/>
                <a:cs typeface="Trebuchet MS"/>
              </a:rPr>
              <a:t>î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uternicit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Ben</a:t>
            </a:r>
            <a:r>
              <a:rPr sz="1800" spc="-5" dirty="0">
                <a:latin typeface="Trebuchet MS"/>
                <a:cs typeface="Trebuchet MS"/>
              </a:rPr>
              <a:t>eficiaru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229" dirty="0">
                <a:latin typeface="Trebuchet MS"/>
                <a:cs typeface="Trebuchet MS"/>
              </a:rPr>
              <a:t>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al,</a:t>
            </a:r>
            <a:r>
              <a:rPr sz="1800" spc="2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sed</a:t>
            </a:r>
            <a:r>
              <a:rPr sz="1800" spc="-5" dirty="0">
                <a:latin typeface="Trebuchet MS"/>
                <a:cs typeface="Trebuchet MS"/>
              </a:rPr>
              <a:t>iul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21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ația,</a:t>
            </a:r>
            <a:r>
              <a:rPr sz="1800" spc="229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sursa</a:t>
            </a:r>
            <a:r>
              <a:rPr sz="1800" spc="21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2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v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20" dirty="0">
                <a:latin typeface="Trebuchet MS"/>
                <a:cs typeface="Trebuchet MS"/>
              </a:rPr>
              <a:t>l</a:t>
            </a:r>
            <a:r>
              <a:rPr sz="1800" spc="10" dirty="0">
                <a:latin typeface="Trebuchet MS"/>
                <a:cs typeface="Trebuchet MS"/>
              </a:rPr>
              <a:t>u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2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acti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15" dirty="0">
                <a:latin typeface="Trebuchet MS"/>
                <a:cs typeface="Trebuchet MS"/>
              </a:rPr>
              <a:t>el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229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și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inf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rm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ții</a:t>
            </a:r>
            <a:endParaRPr sz="1800">
              <a:latin typeface="Trebuchet MS"/>
              <a:cs typeface="Trebuchet MS"/>
            </a:endParaRPr>
          </a:p>
          <a:p>
            <a:pPr marL="1155700">
              <a:lnSpc>
                <a:spcPct val="100000"/>
              </a:lnSpc>
            </a:pPr>
            <a:r>
              <a:rPr sz="1800" spc="-5" dirty="0">
                <a:latin typeface="Trebuchet MS"/>
                <a:cs typeface="Trebuchet MS"/>
              </a:rPr>
              <a:t>d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sp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ni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il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1155700" marR="7620" lvl="1" indent="-228600">
              <a:lnSpc>
                <a:spcPct val="100000"/>
              </a:lnSpc>
              <a:spcBef>
                <a:spcPts val="600"/>
              </a:spcBef>
              <a:buFont typeface="MS Gothic"/>
              <a:buChar char="✓"/>
              <a:tabLst>
                <a:tab pos="1156335" algn="l"/>
              </a:tabLst>
            </a:pP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10" dirty="0">
                <a:latin typeface="Trebuchet MS"/>
                <a:cs typeface="Trebuchet MS"/>
              </a:rPr>
              <a:t>rii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-15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ei 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Cli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ntu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ui</a:t>
            </a:r>
            <a:r>
              <a:rPr sz="1800" spc="5" dirty="0">
                <a:latin typeface="Trebuchet MS"/>
                <a:cs typeface="Trebuchet MS"/>
              </a:rPr>
              <a:t>/</a:t>
            </a:r>
            <a:r>
              <a:rPr sz="1800" dirty="0">
                <a:latin typeface="Trebuchet MS"/>
                <a:cs typeface="Trebuchet MS"/>
              </a:rPr>
              <a:t>Ben</a:t>
            </a:r>
            <a:r>
              <a:rPr sz="1800" spc="-5" dirty="0">
                <a:latin typeface="Trebuchet MS"/>
                <a:cs typeface="Trebuchet MS"/>
              </a:rPr>
              <a:t>eficiarulu</a:t>
            </a:r>
            <a:r>
              <a:rPr sz="1800" dirty="0">
                <a:latin typeface="Trebuchet MS"/>
                <a:cs typeface="Trebuchet MS"/>
              </a:rPr>
              <a:t>i </a:t>
            </a:r>
            <a:r>
              <a:rPr sz="1800" spc="-90" dirty="0">
                <a:latin typeface="Trebuchet MS"/>
                <a:cs typeface="Trebuchet MS"/>
              </a:rPr>
              <a:t> </a:t>
            </a:r>
            <a:r>
              <a:rPr sz="1800" spc="-75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l, </a:t>
            </a:r>
            <a:r>
              <a:rPr sz="1800" spc="-1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act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it</a:t>
            </a:r>
            <a:r>
              <a:rPr sz="1800" spc="10" dirty="0">
                <a:latin typeface="Trebuchet MS"/>
                <a:cs typeface="Trebuchet MS"/>
              </a:rPr>
              <a:t>ă</a:t>
            </a:r>
            <a:r>
              <a:rPr sz="1800" spc="5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ile 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anterio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re </a:t>
            </a:r>
            <a:r>
              <a:rPr sz="1800" spc="-8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 </a:t>
            </a:r>
            <a:r>
              <a:rPr sz="1800" spc="-10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cu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spc="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des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ășurate 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de </a:t>
            </a:r>
            <a:r>
              <a:rPr sz="1800" spc="-5" dirty="0">
                <a:latin typeface="Trebuchet MS"/>
                <a:cs typeface="Trebuchet MS"/>
              </a:rPr>
              <a:t>Cli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nt/Be</a:t>
            </a:r>
            <a:r>
              <a:rPr sz="1800" spc="5" dirty="0">
                <a:latin typeface="Trebuchet MS"/>
                <a:cs typeface="Trebuchet MS"/>
              </a:rPr>
              <a:t>n</a:t>
            </a:r>
            <a:r>
              <a:rPr sz="1800" spc="-5" dirty="0">
                <a:latin typeface="Trebuchet MS"/>
                <a:cs typeface="Trebuchet MS"/>
              </a:rPr>
              <a:t>eficiaru</a:t>
            </a:r>
            <a:r>
              <a:rPr sz="1800" dirty="0">
                <a:latin typeface="Trebuchet MS"/>
                <a:cs typeface="Trebuchet MS"/>
              </a:rPr>
              <a:t>l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al,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reputa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ia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Cli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ntu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ui</a:t>
            </a:r>
            <a:r>
              <a:rPr sz="1800" spc="5" dirty="0">
                <a:latin typeface="Trebuchet MS"/>
                <a:cs typeface="Trebuchet MS"/>
              </a:rPr>
              <a:t>/</a:t>
            </a:r>
            <a:r>
              <a:rPr sz="1800" dirty="0">
                <a:latin typeface="Trebuchet MS"/>
                <a:cs typeface="Trebuchet MS"/>
              </a:rPr>
              <a:t>Ben</a:t>
            </a:r>
            <a:r>
              <a:rPr sz="1800" spc="-5" dirty="0">
                <a:latin typeface="Trebuchet MS"/>
                <a:cs typeface="Trebuchet MS"/>
              </a:rPr>
              <a:t>eficiarulu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1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698500" marR="7620" indent="-228600" algn="just">
              <a:lnSpc>
                <a:spcPct val="100000"/>
              </a:lnSpc>
              <a:spcBef>
                <a:spcPts val="590"/>
              </a:spcBef>
              <a:buFont typeface="Arial"/>
              <a:buChar char="•"/>
              <a:tabLst>
                <a:tab pos="698500" algn="l"/>
              </a:tabLst>
            </a:pP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x</a:t>
            </a:r>
            <a:r>
              <a:rPr sz="2000" spc="-5" dirty="0">
                <a:latin typeface="Trebuchet MS"/>
                <a:cs typeface="Trebuchet MS"/>
              </a:rPr>
              <a:t>a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spc="-5" dirty="0">
                <a:latin typeface="Trebuchet MS"/>
                <a:cs typeface="Trebuchet MS"/>
              </a:rPr>
              <a:t>i</a:t>
            </a:r>
            <a:r>
              <a:rPr sz="2000" spc="-15" dirty="0">
                <a:latin typeface="Trebuchet MS"/>
                <a:cs typeface="Trebuchet MS"/>
              </a:rPr>
              <a:t>n</a:t>
            </a:r>
            <a:r>
              <a:rPr sz="2000" spc="-5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r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229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on</a:t>
            </a:r>
            <a:r>
              <a:rPr sz="2000" spc="-15" dirty="0">
                <a:latin typeface="Trebuchet MS"/>
                <a:cs typeface="Trebuchet MS"/>
              </a:rPr>
              <a:t>t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x</a:t>
            </a:r>
            <a:r>
              <a:rPr sz="2000" spc="-5" dirty="0">
                <a:latin typeface="Trebuchet MS"/>
                <a:cs typeface="Trebuchet MS"/>
              </a:rPr>
              <a:t>tu</a:t>
            </a:r>
            <a:r>
              <a:rPr sz="2000" spc="-10" dirty="0">
                <a:latin typeface="Trebuchet MS"/>
                <a:cs typeface="Trebuchet MS"/>
              </a:rPr>
              <a:t>l</a:t>
            </a:r>
            <a:r>
              <a:rPr sz="2000" spc="-5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229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și</a:t>
            </a:r>
            <a:r>
              <a:rPr sz="2000" spc="229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spc="-10" dirty="0">
                <a:latin typeface="Trebuchet MS"/>
                <a:cs typeface="Trebuchet MS"/>
              </a:rPr>
              <a:t>o</a:t>
            </a:r>
            <a:r>
              <a:rPr sz="2000" spc="-5" dirty="0">
                <a:latin typeface="Trebuchet MS"/>
                <a:cs typeface="Trebuchet MS"/>
              </a:rPr>
              <a:t>pu</a:t>
            </a:r>
            <a:r>
              <a:rPr sz="2000" spc="-20" dirty="0">
                <a:latin typeface="Trebuchet MS"/>
                <a:cs typeface="Trebuchet MS"/>
              </a:rPr>
              <a:t>l</a:t>
            </a:r>
            <a:r>
              <a:rPr sz="2000" spc="-5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240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-10" dirty="0">
                <a:latin typeface="Trebuchet MS"/>
                <a:cs typeface="Trebuchet MS"/>
              </a:rPr>
              <a:t>a</a:t>
            </a:r>
            <a:r>
              <a:rPr sz="2000" spc="-1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zac</a:t>
            </a:r>
            <a:r>
              <a:rPr sz="2000" spc="-10" dirty="0">
                <a:latin typeface="Trebuchet MS"/>
                <a:cs typeface="Trebuchet MS"/>
              </a:rPr>
              <a:t>ț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lor</a:t>
            </a:r>
            <a:r>
              <a:rPr sz="2000" spc="229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omp</a:t>
            </a:r>
            <a:r>
              <a:rPr sz="2000" spc="-10" dirty="0">
                <a:latin typeface="Trebuchet MS"/>
                <a:cs typeface="Trebuchet MS"/>
              </a:rPr>
              <a:t>l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x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2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și</a:t>
            </a:r>
            <a:r>
              <a:rPr sz="2000" spc="229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c</a:t>
            </a:r>
            <a:r>
              <a:rPr sz="2000" spc="-5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2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au</a:t>
            </a:r>
            <a:r>
              <a:rPr sz="2000" spc="22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v</a:t>
            </a:r>
            <a:r>
              <a:rPr sz="2000" spc="-5" dirty="0">
                <a:latin typeface="Trebuchet MS"/>
                <a:cs typeface="Trebuchet MS"/>
              </a:rPr>
              <a:t>al</a:t>
            </a:r>
            <a:r>
              <a:rPr sz="2000" spc="-10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ri</a:t>
            </a:r>
            <a:r>
              <a:rPr sz="2000" spc="240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ne</a:t>
            </a:r>
            <a:r>
              <a:rPr sz="2000" dirty="0">
                <a:latin typeface="Trebuchet MS"/>
                <a:cs typeface="Trebuchet MS"/>
              </a:rPr>
              <a:t>ob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ș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uit</a:t>
            </a:r>
            <a:r>
              <a:rPr sz="2000" spc="229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2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m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ri sau</a:t>
            </a:r>
            <a:r>
              <a:rPr sz="2000" spc="1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al</a:t>
            </a:r>
            <a:r>
              <a:rPr sz="2000" spc="16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tr</a:t>
            </a:r>
            <a:r>
              <a:rPr sz="2000" spc="-10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n</a:t>
            </a:r>
            <a:r>
              <a:rPr sz="2000" spc="-10" dirty="0">
                <a:latin typeface="Trebuchet MS"/>
                <a:cs typeface="Trebuchet MS"/>
              </a:rPr>
              <a:t>za</a:t>
            </a:r>
            <a:r>
              <a:rPr sz="2000" dirty="0">
                <a:latin typeface="Trebuchet MS"/>
                <a:cs typeface="Trebuchet MS"/>
              </a:rPr>
              <a:t>cț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10" dirty="0">
                <a:latin typeface="Trebuchet MS"/>
                <a:cs typeface="Trebuchet MS"/>
              </a:rPr>
              <a:t>l</a:t>
            </a:r>
            <a:r>
              <a:rPr sz="2000" dirty="0">
                <a:latin typeface="Trebuchet MS"/>
                <a:cs typeface="Trebuchet MS"/>
              </a:rPr>
              <a:t>or</a:t>
            </a:r>
            <a:r>
              <a:rPr sz="2000" spc="17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n</a:t>
            </a:r>
            <a:r>
              <a:rPr sz="2000" spc="-1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ob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spc="-10" dirty="0">
                <a:latin typeface="Trebuchet MS"/>
                <a:cs typeface="Trebuchet MS"/>
              </a:rPr>
              <a:t>ș</a:t>
            </a:r>
            <a:r>
              <a:rPr sz="2000" dirty="0">
                <a:latin typeface="Trebuchet MS"/>
                <a:cs typeface="Trebuchet MS"/>
              </a:rPr>
              <a:t>nui</a:t>
            </a:r>
            <a:r>
              <a:rPr sz="2000" spc="-15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e,</a:t>
            </a:r>
            <a:r>
              <a:rPr sz="2000" spc="18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c</a:t>
            </a:r>
            <a:r>
              <a:rPr sz="2000" spc="-5" dirty="0">
                <a:latin typeface="Trebuchet MS"/>
                <a:cs typeface="Trebuchet MS"/>
              </a:rPr>
              <a:t>ar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170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u</a:t>
            </a:r>
            <a:r>
              <a:rPr sz="2000" spc="17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au</a:t>
            </a:r>
            <a:r>
              <a:rPr sz="2000" spc="16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n</a:t>
            </a:r>
            <a:r>
              <a:rPr sz="2000" spc="160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s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p</a:t>
            </a:r>
            <a:r>
              <a:rPr sz="2000" spc="16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-1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spc="-10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,</a:t>
            </a:r>
            <a:r>
              <a:rPr sz="2000" spc="18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co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spc="-1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spc="-10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al</a:t>
            </a:r>
            <a:r>
              <a:rPr sz="2000" spc="16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s</a:t>
            </a:r>
            <a:r>
              <a:rPr sz="2000" spc="-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u</a:t>
            </a:r>
            <a:r>
              <a:rPr sz="2000" spc="16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le</a:t>
            </a:r>
            <a:r>
              <a:rPr sz="2000" spc="-15" dirty="0">
                <a:latin typeface="Trebuchet MS"/>
                <a:cs typeface="Trebuchet MS"/>
              </a:rPr>
              <a:t>g</a:t>
            </a:r>
            <a:r>
              <a:rPr sz="2000" spc="-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l</a:t>
            </a:r>
            <a:r>
              <a:rPr sz="2000" spc="175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v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spc="-15" dirty="0">
                <a:latin typeface="Trebuchet MS"/>
                <a:cs typeface="Trebuchet MS"/>
              </a:rPr>
              <a:t>d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n</a:t>
            </a:r>
            <a:r>
              <a:rPr sz="2000" spc="-5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,</a:t>
            </a:r>
            <a:r>
              <a:rPr sz="2000" spc="160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pe </a:t>
            </a:r>
            <a:r>
              <a:rPr sz="2000" spc="-5" dirty="0">
                <a:latin typeface="Trebuchet MS"/>
                <a:cs typeface="Trebuchet MS"/>
              </a:rPr>
              <a:t>baz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u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or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document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supli</a:t>
            </a:r>
            <a:r>
              <a:rPr sz="2000" spc="-5" dirty="0">
                <a:latin typeface="Trebuchet MS"/>
                <a:cs typeface="Trebuchet MS"/>
              </a:rPr>
              <a:t>mentar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6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soli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tat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client</a:t>
            </a:r>
            <a:r>
              <a:rPr sz="2000" spc="-15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l</a:t>
            </a:r>
            <a:r>
              <a:rPr sz="2000" spc="-1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i;</a:t>
            </a:r>
            <a:endParaRPr sz="2000">
              <a:latin typeface="Trebuchet MS"/>
              <a:cs typeface="Trebuchet MS"/>
            </a:endParaRPr>
          </a:p>
          <a:p>
            <a:pPr marL="698500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698500" algn="l"/>
              </a:tabLst>
            </a:pPr>
            <a:r>
              <a:rPr sz="2000" dirty="0">
                <a:latin typeface="Trebuchet MS"/>
                <a:cs typeface="Trebuchet MS"/>
              </a:rPr>
              <a:t>da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ă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5" dirty="0">
                <a:latin typeface="Trebuchet MS"/>
                <a:cs typeface="Trebuchet MS"/>
              </a:rPr>
              <a:t> 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z</a:t>
            </a:r>
            <a:r>
              <a:rPr sz="2000" spc="-1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l,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setarea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uno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pro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spc="-5" dirty="0">
                <a:latin typeface="Trebuchet MS"/>
                <a:cs typeface="Trebuchet MS"/>
              </a:rPr>
              <a:t>edur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suplim</a:t>
            </a:r>
            <a:r>
              <a:rPr sz="2000" spc="-5" dirty="0">
                <a:latin typeface="Trebuchet MS"/>
                <a:cs typeface="Trebuchet MS"/>
              </a:rPr>
              <a:t>enta</a:t>
            </a:r>
            <a:r>
              <a:rPr sz="2000" spc="-1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m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spc="-5" dirty="0">
                <a:latin typeface="Trebuchet MS"/>
                <a:cs typeface="Trebuchet MS"/>
              </a:rPr>
              <a:t>nitor</a:t>
            </a:r>
            <a:r>
              <a:rPr sz="2000" spc="10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zare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relației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cu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clientul</a:t>
            </a:r>
            <a:r>
              <a:rPr sz="2000" dirty="0"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Cunoașterea</a:t>
            </a:r>
            <a:r>
              <a:rPr spc="-55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spc="-5" dirty="0">
                <a:latin typeface="Trebuchet MS"/>
                <a:cs typeface="Trebuchet MS"/>
              </a:rPr>
              <a:t>(</a:t>
            </a:r>
            <a:r>
              <a:rPr dirty="0">
                <a:latin typeface="Trebuchet MS"/>
                <a:cs typeface="Trebuchet MS"/>
              </a:rPr>
              <a:t>Categorii</a:t>
            </a:r>
            <a:r>
              <a:rPr spc="-30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de fa</a:t>
            </a:r>
            <a:r>
              <a:rPr spc="-10" dirty="0">
                <a:latin typeface="Trebuchet MS"/>
                <a:cs typeface="Trebuchet MS"/>
              </a:rPr>
              <a:t>c</a:t>
            </a:r>
            <a:r>
              <a:rPr spc="-5" dirty="0">
                <a:latin typeface="Trebuchet MS"/>
                <a:cs typeface="Trebuchet MS"/>
              </a:rPr>
              <a:t>tor</a:t>
            </a:r>
            <a:r>
              <a:rPr dirty="0">
                <a:latin typeface="Trebuchet MS"/>
                <a:cs typeface="Trebuchet MS"/>
              </a:rPr>
              <a:t>i</a:t>
            </a:r>
            <a:r>
              <a:rPr spc="-10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de</a:t>
            </a:r>
            <a:r>
              <a:rPr spc="-2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risc</a:t>
            </a:r>
            <a:r>
              <a:rPr dirty="0">
                <a:latin typeface="Trebuchet MS"/>
                <a:cs typeface="Trebuchet MS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2100" y="913510"/>
            <a:ext cx="11579860" cy="5818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7020">
              <a:lnSpc>
                <a:spcPct val="100000"/>
              </a:lnSpc>
            </a:pPr>
            <a:r>
              <a:rPr sz="1800" spc="-5" dirty="0">
                <a:latin typeface="Trebuchet MS"/>
                <a:cs typeface="Trebuchet MS"/>
              </a:rPr>
              <a:t>Lege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129/2019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pre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de 3 </a:t>
            </a:r>
            <a:r>
              <a:rPr sz="1800" spc="-5" dirty="0">
                <a:latin typeface="Trebuchet MS"/>
                <a:cs typeface="Trebuchet MS"/>
              </a:rPr>
              <a:t>ti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ur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ac</a:t>
            </a:r>
            <a:r>
              <a:rPr sz="1800" spc="-10" dirty="0">
                <a:latin typeface="Trebuchet MS"/>
                <a:cs typeface="Trebuchet MS"/>
              </a:rPr>
              <a:t>to</a:t>
            </a:r>
            <a:r>
              <a:rPr sz="1800" dirty="0">
                <a:latin typeface="Trebuchet MS"/>
                <a:cs typeface="Trebuchet MS"/>
              </a:rPr>
              <a:t>ri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risc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car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0" dirty="0">
                <a:latin typeface="Trebuchet MS"/>
                <a:cs typeface="Trebuchet MS"/>
              </a:rPr>
              <a:t> t</a:t>
            </a:r>
            <a:r>
              <a:rPr sz="1800" dirty="0">
                <a:latin typeface="Trebuchet MS"/>
                <a:cs typeface="Trebuchet MS"/>
              </a:rPr>
              <a:t>rebuie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lua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nsi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era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evaluare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nțil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15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650"/>
              </a:lnSpc>
              <a:spcBef>
                <a:spcPts val="32"/>
              </a:spcBef>
            </a:pPr>
            <a:endParaRPr sz="1650"/>
          </a:p>
          <a:p>
            <a:pPr marL="424180" indent="-411480">
              <a:lnSpc>
                <a:spcPct val="100000"/>
              </a:lnSpc>
              <a:buFont typeface="Trebuchet MS"/>
              <a:buAutoNum type="arabicPeriod"/>
              <a:tabLst>
                <a:tab pos="424180" algn="l"/>
              </a:tabLst>
            </a:pPr>
            <a:r>
              <a:rPr sz="1800" b="1" spc="-80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actori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p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b="1" spc="60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Clienții</a:t>
            </a:r>
            <a:endParaRPr sz="1800">
              <a:latin typeface="Trebuchet MS"/>
              <a:cs typeface="Trebuchet MS"/>
            </a:endParaRPr>
          </a:p>
          <a:p>
            <a:pPr marL="469900" lvl="1" indent="-342900">
              <a:lnSpc>
                <a:spcPct val="100000"/>
              </a:lnSpc>
              <a:spcBef>
                <a:spcPts val="1585"/>
              </a:spcBef>
              <a:buFont typeface="Trebuchet MS"/>
              <a:buChar char="-"/>
              <a:tabLst>
                <a:tab pos="469900" algn="l"/>
              </a:tabLst>
            </a:pPr>
            <a:r>
              <a:rPr sz="1800" u="heavy" dirty="0">
                <a:latin typeface="Trebuchet MS"/>
                <a:cs typeface="Trebuchet MS"/>
              </a:rPr>
              <a:t>Risc</a:t>
            </a:r>
            <a:r>
              <a:rPr sz="1800" u="heavy" spc="-1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p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o</a:t>
            </a:r>
            <a:r>
              <a:rPr sz="1800" u="heavy" dirty="0">
                <a:latin typeface="Trebuchet MS"/>
                <a:cs typeface="Trebuchet MS"/>
              </a:rPr>
              <a:t>ten</a:t>
            </a:r>
            <a:r>
              <a:rPr sz="1800" u="heavy" spc="-10" dirty="0">
                <a:latin typeface="Trebuchet MS"/>
                <a:cs typeface="Trebuchet MS"/>
              </a:rPr>
              <a:t>ț</a:t>
            </a:r>
            <a:r>
              <a:rPr sz="1800" u="heavy" dirty="0">
                <a:latin typeface="Trebuchet MS"/>
                <a:cs typeface="Trebuchet MS"/>
              </a:rPr>
              <a:t>ia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l</a:t>
            </a:r>
            <a:r>
              <a:rPr sz="1800" u="heavy" spc="1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scăzut</a:t>
            </a:r>
            <a:r>
              <a:rPr sz="1800" u="heavy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x</a:t>
            </a:r>
            <a:r>
              <a:rPr sz="1800" dirty="0">
                <a:latin typeface="Trebuchet MS"/>
                <a:cs typeface="Trebuchet MS"/>
              </a:rPr>
              <a:t>.:</a:t>
            </a:r>
            <a:endParaRPr sz="1800">
              <a:latin typeface="Trebuchet MS"/>
              <a:cs typeface="Trebuchet MS"/>
            </a:endParaRPr>
          </a:p>
          <a:p>
            <a:pPr marL="927100" lvl="2" indent="-285115">
              <a:lnSpc>
                <a:spcPct val="100000"/>
              </a:lnSpc>
              <a:spcBef>
                <a:spcPts val="645"/>
              </a:spcBef>
              <a:buFont typeface="Courier New"/>
              <a:buChar char="o"/>
              <a:tabLst>
                <a:tab pos="927735" algn="l"/>
              </a:tabLst>
            </a:pPr>
            <a:r>
              <a:rPr sz="1800" dirty="0">
                <a:latin typeface="Trebuchet MS"/>
                <a:cs typeface="Trebuchet MS"/>
              </a:rPr>
              <a:t>sunt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so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ietă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 p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lice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ta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10" dirty="0">
                <a:latin typeface="Trebuchet MS"/>
                <a:cs typeface="Trebuchet MS"/>
              </a:rPr>
              <a:t>o </a:t>
            </a:r>
            <a:r>
              <a:rPr sz="1800" dirty="0">
                <a:latin typeface="Trebuchet MS"/>
                <a:cs typeface="Trebuchet MS"/>
              </a:rPr>
              <a:t>bursă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val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ri</a:t>
            </a:r>
            <a:r>
              <a:rPr sz="1800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927100" lvl="2" indent="-285115">
              <a:lnSpc>
                <a:spcPct val="100000"/>
              </a:lnSpc>
              <a:spcBef>
                <a:spcPts val="240"/>
              </a:spcBef>
              <a:buFont typeface="Courier New"/>
              <a:buChar char="o"/>
              <a:tabLst>
                <a:tab pos="927735" algn="l"/>
              </a:tabLst>
            </a:pPr>
            <a:r>
              <a:rPr sz="1800" dirty="0">
                <a:latin typeface="Trebuchet MS"/>
                <a:cs typeface="Trebuchet MS"/>
              </a:rPr>
              <a:t>sunt</a:t>
            </a:r>
            <a:r>
              <a:rPr sz="1800" spc="-10" dirty="0">
                <a:latin typeface="Trebuchet MS"/>
                <a:cs typeface="Trebuchet MS"/>
              </a:rPr>
              <a:t> 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5" dirty="0">
                <a:latin typeface="Trebuchet MS"/>
                <a:cs typeface="Trebuchet MS"/>
              </a:rPr>
              <a:t>g</a:t>
            </a:r>
            <a:r>
              <a:rPr sz="1800" spc="-5" dirty="0">
                <a:latin typeface="Trebuchet MS"/>
                <a:cs typeface="Trebuchet MS"/>
              </a:rPr>
              <a:t>an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al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adm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nist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ației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pu</a:t>
            </a:r>
            <a:r>
              <a:rPr sz="1800" dirty="0">
                <a:latin typeface="Trebuchet MS"/>
                <a:cs typeface="Trebuchet MS"/>
              </a:rPr>
              <a:t>bli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-5" dirty="0">
                <a:latin typeface="Trebuchet MS"/>
                <a:cs typeface="Trebuchet MS"/>
              </a:rPr>
              <a:t> înt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prinderi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</a:t>
            </a:r>
            <a:r>
              <a:rPr sz="1800" spc="-1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469900" lvl="1" indent="-342900">
              <a:lnSpc>
                <a:spcPct val="100000"/>
              </a:lnSpc>
              <a:spcBef>
                <a:spcPts val="1465"/>
              </a:spcBef>
              <a:buFont typeface="Trebuchet MS"/>
              <a:buChar char="-"/>
              <a:tabLst>
                <a:tab pos="469900" algn="l"/>
              </a:tabLst>
            </a:pPr>
            <a:r>
              <a:rPr sz="1800" u="heavy" dirty="0">
                <a:latin typeface="Trebuchet MS"/>
                <a:cs typeface="Trebuchet MS"/>
              </a:rPr>
              <a:t>Risc</a:t>
            </a:r>
            <a:r>
              <a:rPr sz="1800" u="heavy" spc="-1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ridi</a:t>
            </a:r>
            <a:r>
              <a:rPr sz="1800" u="heavy" spc="-5" dirty="0">
                <a:latin typeface="Trebuchet MS"/>
                <a:cs typeface="Trebuchet MS"/>
              </a:rPr>
              <a:t>cat</a:t>
            </a:r>
            <a:r>
              <a:rPr sz="1800" u="heavy" spc="-10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(i</a:t>
            </a:r>
            <a:r>
              <a:rPr sz="1800" u="heavy" spc="5" dirty="0">
                <a:latin typeface="Trebuchet MS"/>
                <a:cs typeface="Trebuchet MS"/>
              </a:rPr>
              <a:t>m</a:t>
            </a:r>
            <a:r>
              <a:rPr sz="1800" u="heavy" dirty="0">
                <a:latin typeface="Trebuchet MS"/>
                <a:cs typeface="Trebuchet MS"/>
              </a:rPr>
              <a:t>plicit)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x</a:t>
            </a:r>
            <a:r>
              <a:rPr sz="1800" dirty="0">
                <a:latin typeface="Trebuchet MS"/>
                <a:cs typeface="Trebuchet MS"/>
              </a:rPr>
              <a:t>.:</a:t>
            </a:r>
            <a:r>
              <a:rPr sz="1800" spc="-5" dirty="0">
                <a:latin typeface="Trebuchet MS"/>
                <a:cs typeface="Trebuchet MS"/>
              </a:rPr>
              <a:t> Cli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ntu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Ben</a:t>
            </a:r>
            <a:r>
              <a:rPr sz="1800" spc="-5" dirty="0">
                <a:latin typeface="Trebuchet MS"/>
                <a:cs typeface="Trebuchet MS"/>
              </a:rPr>
              <a:t>eficiaru</a:t>
            </a:r>
            <a:r>
              <a:rPr sz="1800" dirty="0">
                <a:latin typeface="Trebuchet MS"/>
                <a:cs typeface="Trebuchet MS"/>
              </a:rPr>
              <a:t>l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al</a:t>
            </a:r>
            <a:r>
              <a:rPr sz="1800" spc="-5" dirty="0">
                <a:latin typeface="Trebuchet MS"/>
                <a:cs typeface="Trebuchet MS"/>
              </a:rPr>
              <a:t> ace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tui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10" dirty="0">
                <a:latin typeface="Trebuchet MS"/>
                <a:cs typeface="Trebuchet MS"/>
              </a:rPr>
              <a:t>PE</a:t>
            </a:r>
            <a:r>
              <a:rPr sz="1800" spc="-360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lvl="1">
              <a:lnSpc>
                <a:spcPts val="2300"/>
              </a:lnSpc>
              <a:spcBef>
                <a:spcPts val="87"/>
              </a:spcBef>
              <a:buFont typeface="Trebuchet MS"/>
              <a:buChar char="-"/>
            </a:pPr>
            <a:endParaRPr sz="2300"/>
          </a:p>
          <a:p>
            <a:pPr marL="424180" indent="-411480">
              <a:lnSpc>
                <a:spcPct val="100000"/>
              </a:lnSpc>
              <a:buFont typeface="Trebuchet MS"/>
              <a:buAutoNum type="arabicPeriod"/>
              <a:tabLst>
                <a:tab pos="424180" algn="l"/>
              </a:tabLst>
            </a:pPr>
            <a:r>
              <a:rPr sz="1800" b="1" spc="-80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actori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p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b="1" spc="60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produ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e,</a:t>
            </a:r>
            <a:r>
              <a:rPr sz="1800" b="1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ser</a:t>
            </a:r>
            <a:r>
              <a:rPr sz="1800" b="1" spc="45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, t</a:t>
            </a:r>
            <a:r>
              <a:rPr sz="1800" b="1" spc="-6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zacțiile</a:t>
            </a:r>
            <a:r>
              <a:rPr sz="1800" b="1" spc="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sau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canale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de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distribu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ț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ie</a:t>
            </a:r>
            <a:endParaRPr sz="1800">
              <a:latin typeface="Trebuchet MS"/>
              <a:cs typeface="Trebuchet MS"/>
            </a:endParaRPr>
          </a:p>
          <a:p>
            <a:pPr marL="469900" marR="6350" lvl="1" indent="-342900" algn="just">
              <a:lnSpc>
                <a:spcPct val="101899"/>
              </a:lnSpc>
              <a:spcBef>
                <a:spcPts val="750"/>
              </a:spcBef>
              <a:buFont typeface="Trebuchet MS"/>
              <a:buChar char="-"/>
              <a:tabLst>
                <a:tab pos="469900" algn="l"/>
              </a:tabLst>
            </a:pPr>
            <a:r>
              <a:rPr sz="1800" u="heavy" dirty="0">
                <a:latin typeface="Trebuchet MS"/>
                <a:cs typeface="Trebuchet MS"/>
              </a:rPr>
              <a:t>Risc</a:t>
            </a:r>
            <a:r>
              <a:rPr sz="1800" u="heavy" spc="10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po</a:t>
            </a:r>
            <a:r>
              <a:rPr sz="1800" u="heavy" spc="-10" dirty="0">
                <a:latin typeface="Trebuchet MS"/>
                <a:cs typeface="Trebuchet MS"/>
              </a:rPr>
              <a:t>t</a:t>
            </a:r>
            <a:r>
              <a:rPr sz="1800" u="heavy" dirty="0">
                <a:latin typeface="Trebuchet MS"/>
                <a:cs typeface="Trebuchet MS"/>
              </a:rPr>
              <a:t>ențial</a:t>
            </a:r>
            <a:r>
              <a:rPr sz="1800" u="heavy" spc="11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ridicat</a:t>
            </a:r>
            <a:r>
              <a:rPr sz="1800" spc="9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1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x</a:t>
            </a:r>
            <a:r>
              <a:rPr sz="1800" dirty="0">
                <a:latin typeface="Trebuchet MS"/>
                <a:cs typeface="Trebuchet MS"/>
              </a:rPr>
              <a:t>.: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ici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1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uciar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ici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stabi</a:t>
            </a:r>
            <a:r>
              <a:rPr sz="1800" spc="-15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ir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10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ă</a:t>
            </a:r>
            <a:r>
              <a:rPr sz="1800" spc="1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sed</a:t>
            </a:r>
            <a:r>
              <a:rPr sz="1800" spc="-5" dirty="0">
                <a:latin typeface="Trebuchet MS"/>
                <a:cs typeface="Trebuchet MS"/>
              </a:rPr>
              <a:t>iulu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ru</a:t>
            </a:r>
            <a:r>
              <a:rPr sz="1800" spc="11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cie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ăți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sed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iona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al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av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catu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căr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5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ec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10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nță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ă</a:t>
            </a:r>
            <a:r>
              <a:rPr sz="1800" spc="-10" dirty="0">
                <a:latin typeface="Trebuchet MS"/>
                <a:cs typeface="Trebuchet MS"/>
              </a:rPr>
              <a:t>ș</a:t>
            </a:r>
            <a:r>
              <a:rPr sz="1800" dirty="0">
                <a:latin typeface="Trebuchet MS"/>
                <a:cs typeface="Trebuchet MS"/>
              </a:rPr>
              <a:t>ește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uă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acti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it</a:t>
            </a:r>
            <a:r>
              <a:rPr sz="1800" spc="10" dirty="0">
                <a:latin typeface="Trebuchet MS"/>
                <a:cs typeface="Trebuchet MS"/>
              </a:rPr>
              <a:t>ă</a:t>
            </a:r>
            <a:r>
              <a:rPr sz="1800" dirty="0">
                <a:latin typeface="Trebuchet MS"/>
                <a:cs typeface="Trebuchet MS"/>
              </a:rPr>
              <a:t>ți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4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stab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-15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ir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</a:t>
            </a:r>
            <a:r>
              <a:rPr sz="1800" spc="-10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iulu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ent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u so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ietă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6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într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6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car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exi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dirty="0">
                <a:latin typeface="Trebuchet MS"/>
                <a:cs typeface="Trebuchet MS"/>
              </a:rPr>
              <a:t>tă,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7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5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ar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5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n</a:t>
            </a:r>
            <a:r>
              <a:rPr sz="1800" spc="-5" dirty="0">
                <a:latin typeface="Trebuchet MS"/>
                <a:cs typeface="Trebuchet MS"/>
              </a:rPr>
              <a:t>tita</a:t>
            </a:r>
            <a:r>
              <a:rPr sz="1800" spc="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ici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rea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.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b="1" dirty="0">
                <a:latin typeface="Trebuchet MS"/>
                <a:cs typeface="Trebuchet MS"/>
              </a:rPr>
              <a:t>Regl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spc="10" dirty="0">
                <a:latin typeface="Trebuchet MS"/>
                <a:cs typeface="Trebuchet MS"/>
              </a:rPr>
              <a:t>m</a:t>
            </a:r>
            <a:r>
              <a:rPr sz="1800" b="1" spc="5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ntările</a:t>
            </a:r>
            <a:r>
              <a:rPr sz="1800" b="1" spc="5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sector</a:t>
            </a:r>
            <a:r>
              <a:rPr sz="1800" b="1" spc="5" dirty="0">
                <a:latin typeface="Trebuchet MS"/>
                <a:cs typeface="Trebuchet MS"/>
              </a:rPr>
              <a:t>i</a:t>
            </a:r>
            <a:r>
              <a:rPr sz="1800" b="1" spc="-10" dirty="0">
                <a:latin typeface="Trebuchet MS"/>
                <a:cs typeface="Trebuchet MS"/>
              </a:rPr>
              <a:t>ale, </a:t>
            </a:r>
            <a:r>
              <a:rPr sz="1800" b="1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10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10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-15" dirty="0">
                <a:latin typeface="Trebuchet MS"/>
                <a:cs typeface="Trebuchet MS"/>
              </a:rPr>
              <a:t>4</a:t>
            </a:r>
            <a:r>
              <a:rPr sz="1800" b="1" spc="-5" dirty="0">
                <a:latin typeface="Trebuchet MS"/>
                <a:cs typeface="Trebuchet MS"/>
              </a:rPr>
              <a:t>)</a:t>
            </a:r>
            <a:r>
              <a:rPr sz="1800" dirty="0">
                <a:latin typeface="Trebuchet MS"/>
                <a:cs typeface="Trebuchet MS"/>
              </a:rPr>
              <a:t>)</a:t>
            </a:r>
            <a:endParaRPr sz="1800">
              <a:latin typeface="Trebuchet MS"/>
              <a:cs typeface="Trebuchet MS"/>
            </a:endParaRPr>
          </a:p>
          <a:p>
            <a:pPr lvl="1">
              <a:lnSpc>
                <a:spcPts val="2100"/>
              </a:lnSpc>
              <a:spcBef>
                <a:spcPts val="23"/>
              </a:spcBef>
              <a:buFont typeface="Trebuchet MS"/>
              <a:buChar char="-"/>
            </a:pPr>
            <a:endParaRPr sz="2100"/>
          </a:p>
          <a:p>
            <a:pPr marL="424180" indent="-411480">
              <a:lnSpc>
                <a:spcPct val="100000"/>
              </a:lnSpc>
              <a:buFont typeface="Trebuchet MS"/>
              <a:buAutoNum type="arabicPeriod"/>
              <a:tabLst>
                <a:tab pos="424180" algn="l"/>
              </a:tabLst>
            </a:pPr>
            <a:r>
              <a:rPr sz="1800" b="1" spc="-80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actori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g</a:t>
            </a:r>
            <a:r>
              <a:rPr sz="1800" b="1" spc="-2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og</a:t>
            </a:r>
            <a:r>
              <a:rPr sz="1800" b="1" spc="-6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afic</a:t>
            </a:r>
            <a:r>
              <a:rPr sz="1800" b="1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(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ref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.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sediu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l/domiciliul</a:t>
            </a:r>
            <a:r>
              <a:rPr sz="1800" b="1" spc="-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clien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tulu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sau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locul</a:t>
            </a:r>
            <a:r>
              <a:rPr sz="18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b="1" spc="-6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za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țiilor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)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629920" lvl="1" indent="-342900">
              <a:lnSpc>
                <a:spcPct val="100000"/>
              </a:lnSpc>
              <a:spcBef>
                <a:spcPts val="1585"/>
              </a:spcBef>
              <a:buFont typeface="Trebuchet MS"/>
              <a:buChar char="-"/>
              <a:tabLst>
                <a:tab pos="629920" algn="l"/>
              </a:tabLst>
            </a:pPr>
            <a:r>
              <a:rPr sz="1800" u="heavy" dirty="0">
                <a:latin typeface="Trebuchet MS"/>
                <a:cs typeface="Trebuchet MS"/>
              </a:rPr>
              <a:t>Risc</a:t>
            </a:r>
            <a:r>
              <a:rPr sz="1800" u="heavy" spc="-1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p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o</a:t>
            </a:r>
            <a:r>
              <a:rPr sz="1800" u="heavy" dirty="0">
                <a:latin typeface="Trebuchet MS"/>
                <a:cs typeface="Trebuchet MS"/>
              </a:rPr>
              <a:t>ten</a:t>
            </a:r>
            <a:r>
              <a:rPr sz="1800" u="heavy" spc="-10" dirty="0">
                <a:latin typeface="Trebuchet MS"/>
                <a:cs typeface="Trebuchet MS"/>
              </a:rPr>
              <a:t>ț</a:t>
            </a:r>
            <a:r>
              <a:rPr sz="1800" u="heavy" dirty="0">
                <a:latin typeface="Trebuchet MS"/>
                <a:cs typeface="Trebuchet MS"/>
              </a:rPr>
              <a:t>ia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l</a:t>
            </a:r>
            <a:r>
              <a:rPr sz="1800" u="heavy" spc="1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scăzut</a:t>
            </a:r>
            <a:r>
              <a:rPr sz="1800" u="heavy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ex</a:t>
            </a:r>
            <a:r>
              <a:rPr sz="1800" spc="-5" dirty="0">
                <a:latin typeface="Trebuchet MS"/>
                <a:cs typeface="Trebuchet MS"/>
              </a:rPr>
              <a:t>.</a:t>
            </a:r>
            <a:r>
              <a:rPr sz="1800" dirty="0">
                <a:latin typeface="Trebuchet MS"/>
                <a:cs typeface="Trebuchet MS"/>
              </a:rPr>
              <a:t>: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statele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bre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al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5" dirty="0">
                <a:latin typeface="Trebuchet MS"/>
                <a:cs typeface="Trebuchet MS"/>
              </a:rPr>
              <a:t>Un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Eu</a:t>
            </a:r>
            <a:r>
              <a:rPr sz="1800" spc="-20" dirty="0">
                <a:latin typeface="Trebuchet MS"/>
                <a:cs typeface="Trebuchet MS"/>
              </a:rPr>
              <a:t>ro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629920" lvl="1" indent="-342900">
              <a:lnSpc>
                <a:spcPct val="100000"/>
              </a:lnSpc>
              <a:spcBef>
                <a:spcPts val="695"/>
              </a:spcBef>
              <a:buFont typeface="Trebuchet MS"/>
              <a:buChar char="-"/>
              <a:tabLst>
                <a:tab pos="629920" algn="l"/>
              </a:tabLst>
            </a:pPr>
            <a:r>
              <a:rPr sz="1800" u="heavy" dirty="0">
                <a:latin typeface="Trebuchet MS"/>
                <a:cs typeface="Trebuchet MS"/>
              </a:rPr>
              <a:t>Risc</a:t>
            </a:r>
            <a:r>
              <a:rPr sz="1800" u="heavy" spc="3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p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o</a:t>
            </a:r>
            <a:r>
              <a:rPr sz="1800" u="heavy" dirty="0">
                <a:latin typeface="Trebuchet MS"/>
                <a:cs typeface="Trebuchet MS"/>
              </a:rPr>
              <a:t>ten</a:t>
            </a:r>
            <a:r>
              <a:rPr sz="1800" u="heavy" spc="-10" dirty="0">
                <a:latin typeface="Trebuchet MS"/>
                <a:cs typeface="Trebuchet MS"/>
              </a:rPr>
              <a:t>ț</a:t>
            </a:r>
            <a:r>
              <a:rPr sz="1800" u="heavy" dirty="0">
                <a:latin typeface="Trebuchet MS"/>
                <a:cs typeface="Trebuchet MS"/>
              </a:rPr>
              <a:t>ia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l</a:t>
            </a:r>
            <a:r>
              <a:rPr sz="1800" u="heavy" spc="3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ridi</a:t>
            </a:r>
            <a:r>
              <a:rPr sz="1800" u="heavy" spc="-5" dirty="0">
                <a:latin typeface="Trebuchet MS"/>
                <a:cs typeface="Trebuchet MS"/>
              </a:rPr>
              <a:t>cat</a:t>
            </a:r>
            <a:r>
              <a:rPr sz="1800" u="heavy" spc="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ex</a:t>
            </a:r>
            <a:r>
              <a:rPr sz="1800" spc="-5" dirty="0">
                <a:latin typeface="Trebuchet MS"/>
                <a:cs typeface="Trebuchet MS"/>
              </a:rPr>
              <a:t>.</a:t>
            </a:r>
            <a:r>
              <a:rPr sz="1800" dirty="0">
                <a:latin typeface="Trebuchet MS"/>
                <a:cs typeface="Trebuchet MS"/>
              </a:rPr>
              <a:t>: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î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cazu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ersoanelo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izic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juridi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stab</a:t>
            </a:r>
            <a:r>
              <a:rPr sz="1800" spc="-5" dirty="0">
                <a:latin typeface="Trebuchet MS"/>
                <a:cs typeface="Trebuchet MS"/>
              </a:rPr>
              <a:t>ilit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ță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entificat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C</a:t>
            </a:r>
            <a:r>
              <a:rPr sz="1800" spc="-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1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ia</a:t>
            </a:r>
            <a:endParaRPr sz="1800">
              <a:latin typeface="Trebuchet MS"/>
              <a:cs typeface="Trebuchet MS"/>
            </a:endParaRPr>
          </a:p>
          <a:p>
            <a:pPr marL="629285">
              <a:lnSpc>
                <a:spcPct val="100000"/>
              </a:lnSpc>
            </a:pPr>
            <a:r>
              <a:rPr sz="1800" dirty="0">
                <a:latin typeface="Trebuchet MS"/>
                <a:cs typeface="Trebuchet MS"/>
              </a:rPr>
              <a:t>Eu</a:t>
            </a:r>
            <a:r>
              <a:rPr sz="1800" spc="-10" dirty="0">
                <a:latin typeface="Trebuchet MS"/>
                <a:cs typeface="Trebuchet MS"/>
              </a:rPr>
              <a:t>ro</a:t>
            </a:r>
            <a:r>
              <a:rPr sz="1800" dirty="0">
                <a:latin typeface="Trebuchet MS"/>
                <a:cs typeface="Trebuchet MS"/>
              </a:rPr>
              <a:t>peană</a:t>
            </a:r>
            <a:r>
              <a:rPr sz="1800" spc="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drept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ță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i te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țe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g</a:t>
            </a:r>
            <a:r>
              <a:rPr sz="1800" spc="-2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în</a:t>
            </a:r>
            <a:r>
              <a:rPr sz="1800" dirty="0">
                <a:latin typeface="Trebuchet MS"/>
                <a:cs typeface="Trebuchet MS"/>
              </a:rPr>
              <a:t>alt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10" dirty="0">
                <a:latin typeface="Trebuchet MS"/>
                <a:cs typeface="Trebuchet MS"/>
              </a:rPr>
              <a:t>ris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Cunoașterea</a:t>
            </a:r>
            <a:r>
              <a:rPr spc="-55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spc="-5" dirty="0">
                <a:latin typeface="Trebuchet MS"/>
                <a:cs typeface="Trebuchet MS"/>
              </a:rPr>
              <a:t>(A</a:t>
            </a:r>
            <a:r>
              <a:rPr spc="5" dirty="0">
                <a:latin typeface="Trebuchet MS"/>
                <a:cs typeface="Trebuchet MS"/>
              </a:rPr>
              <a:t>n</a:t>
            </a:r>
            <a:r>
              <a:rPr dirty="0">
                <a:latin typeface="Trebuchet MS"/>
                <a:cs typeface="Trebuchet MS"/>
              </a:rPr>
              <a:t>aliza</a:t>
            </a:r>
            <a:r>
              <a:rPr spc="-35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de </a:t>
            </a:r>
            <a:r>
              <a:rPr spc="-5" dirty="0">
                <a:latin typeface="Trebuchet MS"/>
                <a:cs typeface="Trebuchet MS"/>
              </a:rPr>
              <a:t>ris</a:t>
            </a:r>
            <a:r>
              <a:rPr dirty="0">
                <a:latin typeface="Trebuchet MS"/>
                <a:cs typeface="Trebuchet MS"/>
              </a:rPr>
              <a:t>c</a:t>
            </a:r>
            <a:r>
              <a:rPr spc="-5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-</a:t>
            </a:r>
            <a:r>
              <a:rPr spc="-10" dirty="0">
                <a:latin typeface="Trebuchet MS"/>
                <a:cs typeface="Trebuchet MS"/>
              </a:rPr>
              <a:t> N</a:t>
            </a:r>
            <a:r>
              <a:rPr dirty="0">
                <a:latin typeface="Trebuchet MS"/>
                <a:cs typeface="Trebuchet MS"/>
              </a:rPr>
              <a:t>atu</a:t>
            </a:r>
            <a:r>
              <a:rPr spc="-65" dirty="0">
                <a:latin typeface="Trebuchet MS"/>
                <a:cs typeface="Trebuchet MS"/>
              </a:rPr>
              <a:t>r</a:t>
            </a:r>
            <a:r>
              <a:rPr dirty="0">
                <a:latin typeface="Trebuchet MS"/>
                <a:cs typeface="Trebuchet MS"/>
              </a:rPr>
              <a:t>a</a:t>
            </a:r>
            <a:r>
              <a:rPr spc="-1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t</a:t>
            </a:r>
            <a:r>
              <a:rPr spc="-70" dirty="0">
                <a:latin typeface="Trebuchet MS"/>
                <a:cs typeface="Trebuchet MS"/>
              </a:rPr>
              <a:t>r</a:t>
            </a:r>
            <a:r>
              <a:rPr dirty="0">
                <a:latin typeface="Trebuchet MS"/>
                <a:cs typeface="Trebuchet MS"/>
              </a:rPr>
              <a:t>anza</a:t>
            </a:r>
            <a:r>
              <a:rPr spc="-5" dirty="0">
                <a:latin typeface="Trebuchet MS"/>
                <a:cs typeface="Trebuchet MS"/>
              </a:rPr>
              <a:t>c</a:t>
            </a:r>
            <a:r>
              <a:rPr spc="-5" dirty="0"/>
              <a:t>ț</a:t>
            </a:r>
            <a:r>
              <a:rPr spc="-5" dirty="0">
                <a:latin typeface="Trebuchet MS"/>
                <a:cs typeface="Trebuchet MS"/>
              </a:rPr>
              <a:t>ie</a:t>
            </a:r>
            <a:r>
              <a:rPr spc="5" dirty="0">
                <a:latin typeface="Trebuchet MS"/>
                <a:cs typeface="Trebuchet MS"/>
              </a:rPr>
              <a:t>i</a:t>
            </a:r>
            <a:r>
              <a:rPr dirty="0">
                <a:latin typeface="Trebuchet MS"/>
                <a:cs typeface="Trebuchet MS"/>
              </a:rPr>
              <a:t>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419" y="913510"/>
            <a:ext cx="11306175" cy="500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5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17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dirty="0">
                <a:latin typeface="Trebuchet MS"/>
                <a:cs typeface="Trebuchet MS"/>
              </a:rPr>
              <a:t>2)</a:t>
            </a:r>
            <a:r>
              <a:rPr sz="1800" b="1" spc="-2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Le</a:t>
            </a:r>
            <a:r>
              <a:rPr sz="1800" b="1" spc="-10" dirty="0">
                <a:latin typeface="Trebuchet MS"/>
                <a:cs typeface="Trebuchet MS"/>
              </a:rPr>
              <a:t>g</a:t>
            </a:r>
            <a:r>
              <a:rPr sz="1800" b="1" dirty="0">
                <a:latin typeface="Trebuchet MS"/>
                <a:cs typeface="Trebuchet MS"/>
              </a:rPr>
              <a:t>ea 129/20</a:t>
            </a:r>
            <a:r>
              <a:rPr sz="1800" b="1" spc="-10" dirty="0">
                <a:latin typeface="Trebuchet MS"/>
                <a:cs typeface="Trebuchet MS"/>
              </a:rPr>
              <a:t>1</a:t>
            </a:r>
            <a:r>
              <a:rPr sz="1800" b="1" spc="-5" dirty="0">
                <a:latin typeface="Trebuchet MS"/>
                <a:cs typeface="Trebuchet MS"/>
              </a:rPr>
              <a:t>9</a:t>
            </a:r>
            <a:r>
              <a:rPr sz="1800" b="1" dirty="0"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469265">
              <a:lnSpc>
                <a:spcPct val="100000"/>
              </a:lnSpc>
              <a:spcBef>
                <a:spcPts val="600"/>
              </a:spcBef>
              <a:tabLst>
                <a:tab pos="2040889" algn="l"/>
                <a:tab pos="3033395" algn="l"/>
                <a:tab pos="4140200" algn="l"/>
                <a:tab pos="4429760" algn="l"/>
                <a:tab pos="5201920" algn="l"/>
                <a:tab pos="7511415" algn="l"/>
                <a:tab pos="9369425" algn="l"/>
                <a:tab pos="10469880" algn="l"/>
              </a:tabLst>
            </a:pPr>
            <a:r>
              <a:rPr sz="1800" i="1" spc="-10" dirty="0">
                <a:latin typeface="Trebuchet MS"/>
                <a:cs typeface="Trebuchet MS"/>
              </a:rPr>
              <a:t>Soci</a:t>
            </a:r>
            <a:r>
              <a:rPr sz="1800" i="1" spc="-15" dirty="0">
                <a:latin typeface="Trebuchet MS"/>
                <a:cs typeface="Trebuchet MS"/>
              </a:rPr>
              <a:t>e</a:t>
            </a:r>
            <a:r>
              <a:rPr sz="1800" i="1" dirty="0">
                <a:latin typeface="Trebuchet MS"/>
                <a:cs typeface="Trebuchet MS"/>
              </a:rPr>
              <a:t>ta</a:t>
            </a:r>
            <a:r>
              <a:rPr sz="1800" i="1" spc="-20" dirty="0">
                <a:latin typeface="Trebuchet MS"/>
                <a:cs typeface="Trebuchet MS"/>
              </a:rPr>
              <a:t>t</a:t>
            </a:r>
            <a:r>
              <a:rPr sz="1800" i="1" spc="5" dirty="0">
                <a:latin typeface="Trebuchet MS"/>
                <a:cs typeface="Trebuchet MS"/>
              </a:rPr>
              <a:t>e</a:t>
            </a:r>
            <a:r>
              <a:rPr sz="1800" i="1" dirty="0">
                <a:latin typeface="Trebuchet MS"/>
                <a:cs typeface="Trebuchet MS"/>
              </a:rPr>
              <a:t>a </a:t>
            </a:r>
            <a:r>
              <a:rPr sz="1800" i="1" spc="-90" dirty="0">
                <a:latin typeface="Trebuchet MS"/>
                <a:cs typeface="Trebuchet MS"/>
              </a:rPr>
              <a:t> </a:t>
            </a:r>
            <a:r>
              <a:rPr sz="1800" i="1" spc="-10" dirty="0">
                <a:latin typeface="Trebuchet MS"/>
                <a:cs typeface="Trebuchet MS"/>
              </a:rPr>
              <a:t>v</a:t>
            </a:r>
            <a:r>
              <a:rPr sz="1800" i="1" dirty="0">
                <a:latin typeface="Trebuchet MS"/>
                <a:cs typeface="Trebuchet MS"/>
              </a:rPr>
              <a:t>a	examina	</a:t>
            </a:r>
            <a:r>
              <a:rPr sz="1800" i="1" spc="-10" dirty="0">
                <a:latin typeface="Trebuchet MS"/>
                <a:cs typeface="Trebuchet MS"/>
              </a:rPr>
              <a:t>c</a:t>
            </a:r>
            <a:r>
              <a:rPr sz="1800" i="1" spc="-20" dirty="0">
                <a:latin typeface="Trebuchet MS"/>
                <a:cs typeface="Trebuchet MS"/>
              </a:rPr>
              <a:t>o</a:t>
            </a:r>
            <a:r>
              <a:rPr sz="1800" i="1" spc="-15" dirty="0">
                <a:latin typeface="Trebuchet MS"/>
                <a:cs typeface="Trebuchet MS"/>
              </a:rPr>
              <a:t>n</a:t>
            </a:r>
            <a:r>
              <a:rPr sz="1800" i="1" dirty="0">
                <a:latin typeface="Trebuchet MS"/>
                <a:cs typeface="Trebuchet MS"/>
              </a:rPr>
              <a:t>te</a:t>
            </a:r>
            <a:r>
              <a:rPr sz="1800" i="1" spc="-25" dirty="0">
                <a:latin typeface="Trebuchet MS"/>
                <a:cs typeface="Trebuchet MS"/>
              </a:rPr>
              <a:t>x</a:t>
            </a:r>
            <a:r>
              <a:rPr sz="1800" i="1" spc="-10" dirty="0">
                <a:latin typeface="Trebuchet MS"/>
                <a:cs typeface="Trebuchet MS"/>
              </a:rPr>
              <a:t>t</a:t>
            </a:r>
            <a:r>
              <a:rPr sz="1800" i="1" spc="-20" dirty="0">
                <a:latin typeface="Trebuchet MS"/>
                <a:cs typeface="Trebuchet MS"/>
              </a:rPr>
              <a:t>u</a:t>
            </a:r>
            <a:r>
              <a:rPr sz="1800" i="1" dirty="0">
                <a:latin typeface="Trebuchet MS"/>
                <a:cs typeface="Trebuchet MS"/>
              </a:rPr>
              <a:t>l	</a:t>
            </a:r>
            <a:r>
              <a:rPr sz="1800" i="1" spc="-10" dirty="0">
                <a:latin typeface="Trebuchet MS"/>
                <a:cs typeface="Trebuchet MS"/>
              </a:rPr>
              <a:t>ș</a:t>
            </a:r>
            <a:r>
              <a:rPr sz="1800" i="1" dirty="0">
                <a:latin typeface="Trebuchet MS"/>
                <a:cs typeface="Trebuchet MS"/>
              </a:rPr>
              <a:t>i	</a:t>
            </a:r>
            <a:r>
              <a:rPr sz="1800" i="1" spc="-20" dirty="0">
                <a:latin typeface="Trebuchet MS"/>
                <a:cs typeface="Trebuchet MS"/>
              </a:rPr>
              <a:t>s</a:t>
            </a:r>
            <a:r>
              <a:rPr sz="1800" i="1" spc="-10" dirty="0">
                <a:latin typeface="Trebuchet MS"/>
                <a:cs typeface="Trebuchet MS"/>
              </a:rPr>
              <a:t>c</a:t>
            </a:r>
            <a:r>
              <a:rPr sz="1800" i="1" spc="-20" dirty="0">
                <a:latin typeface="Trebuchet MS"/>
                <a:cs typeface="Trebuchet MS"/>
              </a:rPr>
              <a:t>o</a:t>
            </a:r>
            <a:r>
              <a:rPr sz="1800" i="1" spc="-10" dirty="0">
                <a:latin typeface="Trebuchet MS"/>
                <a:cs typeface="Trebuchet MS"/>
              </a:rPr>
              <a:t>p</a:t>
            </a:r>
            <a:r>
              <a:rPr sz="1800" i="1" spc="-20" dirty="0">
                <a:latin typeface="Trebuchet MS"/>
                <a:cs typeface="Trebuchet MS"/>
              </a:rPr>
              <a:t>u</a:t>
            </a:r>
            <a:r>
              <a:rPr sz="1800" i="1" dirty="0">
                <a:latin typeface="Trebuchet MS"/>
                <a:cs typeface="Trebuchet MS"/>
              </a:rPr>
              <a:t>l	</a:t>
            </a:r>
            <a:r>
              <a:rPr sz="1800" i="1" spc="-10" dirty="0">
                <a:latin typeface="Trebuchet MS"/>
                <a:cs typeface="Trebuchet MS"/>
              </a:rPr>
              <a:t>tutu</a:t>
            </a:r>
            <a:r>
              <a:rPr sz="1800" i="1" spc="-20" dirty="0">
                <a:latin typeface="Trebuchet MS"/>
                <a:cs typeface="Trebuchet MS"/>
              </a:rPr>
              <a:t>r</a:t>
            </a:r>
            <a:r>
              <a:rPr sz="1800" i="1" spc="-10" dirty="0">
                <a:latin typeface="Trebuchet MS"/>
                <a:cs typeface="Trebuchet MS"/>
              </a:rPr>
              <a:t>or</a:t>
            </a:r>
            <a:r>
              <a:rPr sz="1800" i="1" dirty="0">
                <a:latin typeface="Trebuchet MS"/>
                <a:cs typeface="Trebuchet MS"/>
              </a:rPr>
              <a:t> </a:t>
            </a:r>
            <a:r>
              <a:rPr sz="1800" i="1" spc="-10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t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spc="10" dirty="0">
                <a:latin typeface="Trebuchet MS"/>
                <a:cs typeface="Trebuchet MS"/>
              </a:rPr>
              <a:t>a</a:t>
            </a:r>
            <a:r>
              <a:rPr sz="1800" i="1" dirty="0">
                <a:latin typeface="Trebuchet MS"/>
                <a:cs typeface="Trebuchet MS"/>
              </a:rPr>
              <a:t>nzacțiil</a:t>
            </a:r>
            <a:r>
              <a:rPr sz="1800" i="1" spc="-10" dirty="0">
                <a:latin typeface="Trebuchet MS"/>
                <a:cs typeface="Trebuchet MS"/>
              </a:rPr>
              <a:t>o</a:t>
            </a:r>
            <a:r>
              <a:rPr sz="1800" i="1" dirty="0">
                <a:latin typeface="Trebuchet MS"/>
                <a:cs typeface="Trebuchet MS"/>
              </a:rPr>
              <a:t>r	ca</a:t>
            </a:r>
            <a:r>
              <a:rPr sz="1800" i="1" spc="-10" dirty="0">
                <a:latin typeface="Trebuchet MS"/>
                <a:cs typeface="Trebuchet MS"/>
              </a:rPr>
              <a:t>re</a:t>
            </a:r>
            <a:r>
              <a:rPr sz="1800" i="1" dirty="0">
                <a:latin typeface="Trebuchet MS"/>
                <a:cs typeface="Trebuchet MS"/>
              </a:rPr>
              <a:t> </a:t>
            </a:r>
            <a:r>
              <a:rPr sz="1800" i="1" spc="-9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în</a:t>
            </a:r>
            <a:r>
              <a:rPr sz="1800" i="1" spc="-10" dirty="0">
                <a:latin typeface="Trebuchet MS"/>
                <a:cs typeface="Trebuchet MS"/>
              </a:rPr>
              <a:t>d</a:t>
            </a:r>
            <a:r>
              <a:rPr sz="1800" i="1" dirty="0">
                <a:latin typeface="Trebuchet MS"/>
                <a:cs typeface="Trebuchet MS"/>
              </a:rPr>
              <a:t>ep</a:t>
            </a:r>
            <a:r>
              <a:rPr sz="1800" i="1" spc="-15" dirty="0">
                <a:latin typeface="Trebuchet MS"/>
                <a:cs typeface="Trebuchet MS"/>
              </a:rPr>
              <a:t>l</a:t>
            </a:r>
            <a:r>
              <a:rPr sz="1800" i="1" dirty="0">
                <a:latin typeface="Trebuchet MS"/>
                <a:cs typeface="Trebuchet MS"/>
              </a:rPr>
              <a:t>in</a:t>
            </a:r>
            <a:r>
              <a:rPr sz="1800" i="1" spc="-10" dirty="0">
                <a:latin typeface="Trebuchet MS"/>
                <a:cs typeface="Trebuchet MS"/>
              </a:rPr>
              <a:t>esc</a:t>
            </a:r>
            <a:r>
              <a:rPr sz="1800" i="1" dirty="0">
                <a:latin typeface="Trebuchet MS"/>
                <a:cs typeface="Trebuchet MS"/>
              </a:rPr>
              <a:t>	</a:t>
            </a:r>
            <a:r>
              <a:rPr sz="1800" i="1" spc="-25" dirty="0">
                <a:latin typeface="Trebuchet MS"/>
                <a:cs typeface="Trebuchet MS"/>
              </a:rPr>
              <a:t>c</a:t>
            </a:r>
            <a:r>
              <a:rPr sz="1800" i="1" dirty="0">
                <a:latin typeface="Trebuchet MS"/>
                <a:cs typeface="Trebuchet MS"/>
              </a:rPr>
              <a:t>el </a:t>
            </a:r>
            <a:r>
              <a:rPr sz="1800" i="1" spc="-9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p</a:t>
            </a:r>
            <a:r>
              <a:rPr sz="1800" i="1" spc="-10" dirty="0">
                <a:latin typeface="Trebuchet MS"/>
                <a:cs typeface="Trebuchet MS"/>
              </a:rPr>
              <a:t>u</a:t>
            </a:r>
            <a:r>
              <a:rPr sz="1800" i="1" dirty="0">
                <a:latin typeface="Trebuchet MS"/>
                <a:cs typeface="Trebuchet MS"/>
              </a:rPr>
              <a:t>țin	</a:t>
            </a:r>
            <a:r>
              <a:rPr sz="1800" i="1" spc="-20" dirty="0">
                <a:latin typeface="Trebuchet MS"/>
                <a:cs typeface="Trebuchet MS"/>
              </a:rPr>
              <a:t>u</a:t>
            </a:r>
            <a:r>
              <a:rPr sz="1800" i="1" spc="-5" dirty="0">
                <a:latin typeface="Trebuchet MS"/>
                <a:cs typeface="Trebuchet MS"/>
              </a:rPr>
              <a:t>n</a:t>
            </a:r>
            <a:r>
              <a:rPr sz="1800" i="1" dirty="0">
                <a:latin typeface="Trebuchet MS"/>
                <a:cs typeface="Trebuchet MS"/>
              </a:rPr>
              <a:t>a </a:t>
            </a:r>
            <a:r>
              <a:rPr sz="1800" i="1" spc="-8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din</a:t>
            </a:r>
            <a:endParaRPr sz="1800">
              <a:latin typeface="Trebuchet MS"/>
              <a:cs typeface="Trebuchet MS"/>
            </a:endParaRPr>
          </a:p>
          <a:p>
            <a:pPr marL="469265">
              <a:lnSpc>
                <a:spcPct val="100000"/>
              </a:lnSpc>
            </a:pPr>
            <a:r>
              <a:rPr sz="1800" i="1" dirty="0">
                <a:latin typeface="Trebuchet MS"/>
                <a:cs typeface="Trebuchet MS"/>
              </a:rPr>
              <a:t>u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spc="5" dirty="0">
                <a:latin typeface="Trebuchet MS"/>
                <a:cs typeface="Trebuchet MS"/>
              </a:rPr>
              <a:t>m</a:t>
            </a:r>
            <a:r>
              <a:rPr sz="1800" i="1" dirty="0">
                <a:latin typeface="Trebuchet MS"/>
                <a:cs typeface="Trebuchet MS"/>
              </a:rPr>
              <a:t>ătoar</a:t>
            </a:r>
            <a:r>
              <a:rPr sz="1800" i="1" spc="5" dirty="0">
                <a:latin typeface="Trebuchet MS"/>
                <a:cs typeface="Trebuchet MS"/>
              </a:rPr>
              <a:t>e</a:t>
            </a:r>
            <a:r>
              <a:rPr sz="1800" i="1" dirty="0">
                <a:latin typeface="Trebuchet MS"/>
                <a:cs typeface="Trebuchet MS"/>
              </a:rPr>
              <a:t>le</a:t>
            </a:r>
            <a:r>
              <a:rPr sz="1800" i="1" spc="-2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c</a:t>
            </a:r>
            <a:r>
              <a:rPr sz="1800" i="1" spc="-10" dirty="0">
                <a:latin typeface="Trebuchet MS"/>
                <a:cs typeface="Trebuchet MS"/>
              </a:rPr>
              <a:t>o</a:t>
            </a:r>
            <a:r>
              <a:rPr sz="1800" i="1" dirty="0">
                <a:latin typeface="Trebuchet MS"/>
                <a:cs typeface="Trebuchet MS"/>
              </a:rPr>
              <a:t>n</a:t>
            </a:r>
            <a:r>
              <a:rPr sz="1800" i="1" spc="5" dirty="0">
                <a:latin typeface="Trebuchet MS"/>
                <a:cs typeface="Trebuchet MS"/>
              </a:rPr>
              <a:t>d</a:t>
            </a:r>
            <a:r>
              <a:rPr sz="1800" i="1" dirty="0">
                <a:latin typeface="Trebuchet MS"/>
                <a:cs typeface="Trebuchet MS"/>
              </a:rPr>
              <a:t>iții:</a:t>
            </a:r>
            <a:endParaRPr sz="1800">
              <a:latin typeface="Trebuchet MS"/>
              <a:cs typeface="Trebuchet MS"/>
            </a:endParaRPr>
          </a:p>
          <a:p>
            <a:pPr marL="1213485" indent="-286385">
              <a:lnSpc>
                <a:spcPct val="100000"/>
              </a:lnSpc>
              <a:spcBef>
                <a:spcPts val="300"/>
              </a:spcBef>
              <a:buFont typeface="Trebuchet MS"/>
              <a:buAutoNum type="alphaLcPeriod"/>
              <a:tabLst>
                <a:tab pos="1214120" algn="l"/>
              </a:tabLst>
            </a:pPr>
            <a:r>
              <a:rPr sz="1800" i="1" spc="-10" dirty="0">
                <a:latin typeface="Trebuchet MS"/>
                <a:cs typeface="Trebuchet MS"/>
              </a:rPr>
              <a:t>sunt</a:t>
            </a:r>
            <a:r>
              <a:rPr sz="1800" i="1" spc="-2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t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dirty="0">
                <a:latin typeface="Trebuchet MS"/>
                <a:cs typeface="Trebuchet MS"/>
              </a:rPr>
              <a:t>anzacții </a:t>
            </a:r>
            <a:r>
              <a:rPr sz="1800" i="1" spc="-10" dirty="0">
                <a:latin typeface="Trebuchet MS"/>
                <a:cs typeface="Trebuchet MS"/>
              </a:rPr>
              <a:t>com</a:t>
            </a:r>
            <a:r>
              <a:rPr sz="1800" i="1" spc="5" dirty="0">
                <a:latin typeface="Trebuchet MS"/>
                <a:cs typeface="Trebuchet MS"/>
              </a:rPr>
              <a:t>p</a:t>
            </a:r>
            <a:r>
              <a:rPr sz="1800" i="1" spc="-5" dirty="0">
                <a:latin typeface="Trebuchet MS"/>
                <a:cs typeface="Trebuchet MS"/>
              </a:rPr>
              <a:t>l</a:t>
            </a:r>
            <a:r>
              <a:rPr sz="1800" i="1" spc="5" dirty="0">
                <a:latin typeface="Trebuchet MS"/>
                <a:cs typeface="Trebuchet MS"/>
              </a:rPr>
              <a:t>e</a:t>
            </a:r>
            <a:r>
              <a:rPr sz="1800" i="1" dirty="0">
                <a:latin typeface="Trebuchet MS"/>
                <a:cs typeface="Trebuchet MS"/>
              </a:rPr>
              <a:t>xe;</a:t>
            </a:r>
            <a:endParaRPr sz="1800">
              <a:latin typeface="Trebuchet MS"/>
              <a:cs typeface="Trebuchet MS"/>
            </a:endParaRPr>
          </a:p>
          <a:p>
            <a:pPr marL="1213485" indent="-286385">
              <a:lnSpc>
                <a:spcPct val="100000"/>
              </a:lnSpc>
              <a:spcBef>
                <a:spcPts val="300"/>
              </a:spcBef>
              <a:buFont typeface="Trebuchet MS"/>
              <a:buAutoNum type="alphaLcPeriod"/>
              <a:tabLst>
                <a:tab pos="1214120" algn="l"/>
              </a:tabLst>
            </a:pPr>
            <a:r>
              <a:rPr sz="1800" i="1" spc="-10" dirty="0">
                <a:latin typeface="Trebuchet MS"/>
                <a:cs typeface="Trebuchet MS"/>
              </a:rPr>
              <a:t>sunt</a:t>
            </a:r>
            <a:r>
              <a:rPr sz="1800" i="1" spc="-2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t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dirty="0">
                <a:latin typeface="Trebuchet MS"/>
                <a:cs typeface="Trebuchet MS"/>
              </a:rPr>
              <a:t>anzacții </a:t>
            </a:r>
            <a:r>
              <a:rPr sz="1800" i="1" spc="-10" dirty="0">
                <a:latin typeface="Trebuchet MS"/>
                <a:cs typeface="Trebuchet MS"/>
              </a:rPr>
              <a:t>cu</a:t>
            </a:r>
            <a:r>
              <a:rPr sz="1800" i="1" spc="-20" dirty="0">
                <a:latin typeface="Trebuchet MS"/>
                <a:cs typeface="Trebuchet MS"/>
              </a:rPr>
              <a:t> </a:t>
            </a:r>
            <a:r>
              <a:rPr sz="1800" i="1" spc="-15" dirty="0">
                <a:latin typeface="Trebuchet MS"/>
                <a:cs typeface="Trebuchet MS"/>
              </a:rPr>
              <a:t>valo</a:t>
            </a:r>
            <a:r>
              <a:rPr sz="1800" i="1" spc="-20" dirty="0">
                <a:latin typeface="Trebuchet MS"/>
                <a:cs typeface="Trebuchet MS"/>
              </a:rPr>
              <a:t>r</a:t>
            </a:r>
            <a:r>
              <a:rPr sz="1800" i="1" spc="-10" dirty="0">
                <a:latin typeface="Trebuchet MS"/>
                <a:cs typeface="Trebuchet MS"/>
              </a:rPr>
              <a:t>i</a:t>
            </a:r>
            <a:r>
              <a:rPr sz="1800" i="1" spc="2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n</a:t>
            </a:r>
            <a:r>
              <a:rPr sz="1800" i="1" spc="5" dirty="0">
                <a:latin typeface="Trebuchet MS"/>
                <a:cs typeface="Trebuchet MS"/>
              </a:rPr>
              <a:t>e</a:t>
            </a:r>
            <a:r>
              <a:rPr sz="1800" i="1" spc="-10" dirty="0">
                <a:latin typeface="Trebuchet MS"/>
                <a:cs typeface="Trebuchet MS"/>
              </a:rPr>
              <a:t>o</a:t>
            </a:r>
            <a:r>
              <a:rPr sz="1800" i="1" dirty="0">
                <a:latin typeface="Trebuchet MS"/>
                <a:cs typeface="Trebuchet MS"/>
              </a:rPr>
              <a:t>bișnuit</a:t>
            </a:r>
            <a:r>
              <a:rPr sz="1800" i="1" spc="-30" dirty="0">
                <a:latin typeface="Trebuchet MS"/>
                <a:cs typeface="Trebuchet MS"/>
              </a:rPr>
              <a:t> </a:t>
            </a:r>
            <a:r>
              <a:rPr sz="1800" i="1" spc="5" dirty="0">
                <a:latin typeface="Trebuchet MS"/>
                <a:cs typeface="Trebuchet MS"/>
              </a:rPr>
              <a:t>d</a:t>
            </a:r>
            <a:r>
              <a:rPr sz="1800" i="1" dirty="0">
                <a:latin typeface="Trebuchet MS"/>
                <a:cs typeface="Trebuchet MS"/>
              </a:rPr>
              <a:t>e</a:t>
            </a:r>
            <a:r>
              <a:rPr sz="1800" i="1" spc="-25" dirty="0">
                <a:latin typeface="Trebuchet MS"/>
                <a:cs typeface="Trebuchet MS"/>
              </a:rPr>
              <a:t> </a:t>
            </a:r>
            <a:r>
              <a:rPr sz="1800" i="1" spc="5" dirty="0">
                <a:latin typeface="Trebuchet MS"/>
                <a:cs typeface="Trebuchet MS"/>
              </a:rPr>
              <a:t>m</a:t>
            </a:r>
            <a:r>
              <a:rPr sz="1800" i="1" dirty="0">
                <a:latin typeface="Trebuchet MS"/>
                <a:cs typeface="Trebuchet MS"/>
              </a:rPr>
              <a:t>a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spc="-20" dirty="0">
                <a:latin typeface="Trebuchet MS"/>
                <a:cs typeface="Trebuchet MS"/>
              </a:rPr>
              <a:t>i</a:t>
            </a:r>
            <a:r>
              <a:rPr sz="1800" i="1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1213485" indent="-286385">
              <a:lnSpc>
                <a:spcPct val="100000"/>
              </a:lnSpc>
              <a:spcBef>
                <a:spcPts val="300"/>
              </a:spcBef>
              <a:buFont typeface="Trebuchet MS"/>
              <a:buAutoNum type="alphaLcPeriod"/>
              <a:tabLst>
                <a:tab pos="1214120" algn="l"/>
              </a:tabLst>
            </a:pPr>
            <a:r>
              <a:rPr sz="1800" i="1" spc="-5" dirty="0">
                <a:latin typeface="Trebuchet MS"/>
                <a:cs typeface="Trebuchet MS"/>
              </a:rPr>
              <a:t>n</a:t>
            </a:r>
            <a:r>
              <a:rPr sz="1800" i="1" dirty="0">
                <a:latin typeface="Trebuchet MS"/>
                <a:cs typeface="Trebuchet MS"/>
              </a:rPr>
              <a:t>u</a:t>
            </a:r>
            <a:r>
              <a:rPr sz="1800" i="1" spc="17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se</a:t>
            </a:r>
            <a:r>
              <a:rPr sz="1800" i="1" spc="18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încadre</a:t>
            </a:r>
            <a:r>
              <a:rPr sz="1800" i="1" spc="-15" dirty="0">
                <a:latin typeface="Trebuchet MS"/>
                <a:cs typeface="Trebuchet MS"/>
              </a:rPr>
              <a:t>a</a:t>
            </a:r>
            <a:r>
              <a:rPr sz="1800" i="1" dirty="0">
                <a:latin typeface="Trebuchet MS"/>
                <a:cs typeface="Trebuchet MS"/>
              </a:rPr>
              <a:t>ză</a:t>
            </a:r>
            <a:r>
              <a:rPr sz="1800" i="1" spc="175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î</a:t>
            </a:r>
            <a:r>
              <a:rPr sz="1800" i="1" dirty="0">
                <a:latin typeface="Trebuchet MS"/>
                <a:cs typeface="Trebuchet MS"/>
              </a:rPr>
              <a:t>n</a:t>
            </a:r>
            <a:r>
              <a:rPr sz="1800" i="1" spc="17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tipar</a:t>
            </a:r>
            <a:r>
              <a:rPr sz="1800" i="1" spc="-15" dirty="0">
                <a:latin typeface="Trebuchet MS"/>
                <a:cs typeface="Trebuchet MS"/>
              </a:rPr>
              <a:t>u</a:t>
            </a:r>
            <a:r>
              <a:rPr sz="1800" i="1" dirty="0">
                <a:latin typeface="Trebuchet MS"/>
                <a:cs typeface="Trebuchet MS"/>
              </a:rPr>
              <a:t>l</a:t>
            </a:r>
            <a:r>
              <a:rPr sz="1800" i="1" spc="175" dirty="0">
                <a:latin typeface="Trebuchet MS"/>
                <a:cs typeface="Trebuchet MS"/>
              </a:rPr>
              <a:t> </a:t>
            </a:r>
            <a:r>
              <a:rPr sz="1800" i="1" spc="-10" dirty="0">
                <a:latin typeface="Trebuchet MS"/>
                <a:cs typeface="Trebuchet MS"/>
              </a:rPr>
              <a:t>o</a:t>
            </a:r>
            <a:r>
              <a:rPr sz="1800" i="1" dirty="0">
                <a:latin typeface="Trebuchet MS"/>
                <a:cs typeface="Trebuchet MS"/>
              </a:rPr>
              <a:t>bișnuit</a:t>
            </a:r>
            <a:r>
              <a:rPr sz="1800" i="1" spc="170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(l</a:t>
            </a:r>
            <a:r>
              <a:rPr sz="1800" i="1" spc="-15" dirty="0">
                <a:latin typeface="Trebuchet MS"/>
                <a:cs typeface="Trebuchet MS"/>
              </a:rPr>
              <a:t>u</a:t>
            </a:r>
            <a:r>
              <a:rPr sz="1800" i="1" spc="-5" dirty="0">
                <a:latin typeface="Trebuchet MS"/>
                <a:cs typeface="Trebuchet MS"/>
              </a:rPr>
              <a:t>ân</a:t>
            </a:r>
            <a:r>
              <a:rPr sz="1800" i="1" dirty="0">
                <a:latin typeface="Trebuchet MS"/>
                <a:cs typeface="Trebuchet MS"/>
              </a:rPr>
              <a:t>d</a:t>
            </a:r>
            <a:r>
              <a:rPr sz="1800" i="1" spc="170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î</a:t>
            </a:r>
            <a:r>
              <a:rPr sz="1800" i="1" dirty="0">
                <a:latin typeface="Trebuchet MS"/>
                <a:cs typeface="Trebuchet MS"/>
              </a:rPr>
              <a:t>n</a:t>
            </a:r>
            <a:r>
              <a:rPr sz="1800" i="1" spc="17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c</a:t>
            </a:r>
            <a:r>
              <a:rPr sz="1800" i="1" spc="-10" dirty="0">
                <a:latin typeface="Trebuchet MS"/>
                <a:cs typeface="Trebuchet MS"/>
              </a:rPr>
              <a:t>o</a:t>
            </a:r>
            <a:r>
              <a:rPr sz="1800" i="1" spc="-5" dirty="0">
                <a:latin typeface="Trebuchet MS"/>
                <a:cs typeface="Trebuchet MS"/>
              </a:rPr>
              <a:t>nsidera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dirty="0">
                <a:latin typeface="Trebuchet MS"/>
                <a:cs typeface="Trebuchet MS"/>
              </a:rPr>
              <a:t>e</a:t>
            </a:r>
            <a:r>
              <a:rPr sz="1800" i="1" spc="18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și</a:t>
            </a:r>
            <a:r>
              <a:rPr sz="1800" i="1" spc="175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event</a:t>
            </a:r>
            <a:r>
              <a:rPr sz="1800" i="1" spc="-10" dirty="0">
                <a:latin typeface="Trebuchet MS"/>
                <a:cs typeface="Trebuchet MS"/>
              </a:rPr>
              <a:t>u</a:t>
            </a:r>
            <a:r>
              <a:rPr sz="1800" i="1" spc="-5" dirty="0">
                <a:latin typeface="Trebuchet MS"/>
                <a:cs typeface="Trebuchet MS"/>
              </a:rPr>
              <a:t>a</a:t>
            </a:r>
            <a:r>
              <a:rPr sz="1800" i="1" spc="-15" dirty="0">
                <a:latin typeface="Trebuchet MS"/>
                <a:cs typeface="Trebuchet MS"/>
              </a:rPr>
              <a:t>l</a:t>
            </a:r>
            <a:r>
              <a:rPr sz="1800" i="1" spc="-5" dirty="0">
                <a:latin typeface="Trebuchet MS"/>
                <a:cs typeface="Trebuchet MS"/>
              </a:rPr>
              <a:t>e</a:t>
            </a:r>
            <a:r>
              <a:rPr sz="1800" i="1" spc="-10" dirty="0">
                <a:latin typeface="Trebuchet MS"/>
                <a:cs typeface="Trebuchet MS"/>
              </a:rPr>
              <a:t>l</a:t>
            </a:r>
            <a:r>
              <a:rPr sz="1800" i="1" dirty="0">
                <a:latin typeface="Trebuchet MS"/>
                <a:cs typeface="Trebuchet MS"/>
              </a:rPr>
              <a:t>e</a:t>
            </a:r>
            <a:r>
              <a:rPr sz="1800" i="1" spc="180" dirty="0">
                <a:latin typeface="Trebuchet MS"/>
                <a:cs typeface="Trebuchet MS"/>
              </a:rPr>
              <a:t> </a:t>
            </a:r>
            <a:r>
              <a:rPr sz="1800" i="1" spc="-10" dirty="0">
                <a:latin typeface="Trebuchet MS"/>
                <a:cs typeface="Trebuchet MS"/>
              </a:rPr>
              <a:t>d</a:t>
            </a:r>
            <a:r>
              <a:rPr sz="1800" i="1" spc="-5" dirty="0">
                <a:latin typeface="Trebuchet MS"/>
                <a:cs typeface="Trebuchet MS"/>
              </a:rPr>
              <a:t>evier</a:t>
            </a:r>
            <a:r>
              <a:rPr sz="1800" i="1" dirty="0">
                <a:latin typeface="Trebuchet MS"/>
                <a:cs typeface="Trebuchet MS"/>
              </a:rPr>
              <a:t>i</a:t>
            </a:r>
            <a:r>
              <a:rPr sz="1800" i="1" spc="175" dirty="0">
                <a:latin typeface="Trebuchet MS"/>
                <a:cs typeface="Trebuchet MS"/>
              </a:rPr>
              <a:t> </a:t>
            </a:r>
            <a:r>
              <a:rPr sz="1800" i="1" spc="-10" dirty="0">
                <a:latin typeface="Trebuchet MS"/>
                <a:cs typeface="Trebuchet MS"/>
              </a:rPr>
              <a:t>r</a:t>
            </a:r>
            <a:r>
              <a:rPr sz="1800" i="1" spc="-5" dirty="0">
                <a:latin typeface="Trebuchet MS"/>
                <a:cs typeface="Trebuchet MS"/>
              </a:rPr>
              <a:t>ez</a:t>
            </a:r>
            <a:r>
              <a:rPr sz="1800" i="1" spc="-20" dirty="0">
                <a:latin typeface="Trebuchet MS"/>
                <a:cs typeface="Trebuchet MS"/>
              </a:rPr>
              <a:t>o</a:t>
            </a:r>
            <a:r>
              <a:rPr sz="1800" i="1" spc="-5" dirty="0">
                <a:latin typeface="Trebuchet MS"/>
                <a:cs typeface="Trebuchet MS"/>
              </a:rPr>
              <a:t>na</a:t>
            </a:r>
            <a:r>
              <a:rPr sz="1800" i="1" dirty="0">
                <a:latin typeface="Trebuchet MS"/>
                <a:cs typeface="Trebuchet MS"/>
              </a:rPr>
              <a:t>bile</a:t>
            </a:r>
            <a:r>
              <a:rPr sz="1800" i="1" spc="17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sau</a:t>
            </a:r>
            <a:endParaRPr sz="1800">
              <a:latin typeface="Trebuchet MS"/>
              <a:cs typeface="Trebuchet MS"/>
            </a:endParaRPr>
          </a:p>
          <a:p>
            <a:pPr marL="1213485">
              <a:lnSpc>
                <a:spcPct val="100000"/>
              </a:lnSpc>
            </a:pPr>
            <a:r>
              <a:rPr sz="1800" i="1" spc="-10" dirty="0">
                <a:latin typeface="Trebuchet MS"/>
                <a:cs typeface="Trebuchet MS"/>
              </a:rPr>
              <a:t>j</a:t>
            </a:r>
            <a:r>
              <a:rPr sz="1800" i="1" spc="-20" dirty="0">
                <a:latin typeface="Trebuchet MS"/>
                <a:cs typeface="Trebuchet MS"/>
              </a:rPr>
              <a:t>u</a:t>
            </a:r>
            <a:r>
              <a:rPr sz="1800" i="1" spc="-10" dirty="0">
                <a:latin typeface="Trebuchet MS"/>
                <a:cs typeface="Trebuchet MS"/>
              </a:rPr>
              <a:t>stificate</a:t>
            </a:r>
            <a:r>
              <a:rPr sz="1800" i="1" spc="-20" dirty="0">
                <a:latin typeface="Trebuchet MS"/>
                <a:cs typeface="Trebuchet MS"/>
              </a:rPr>
              <a:t> </a:t>
            </a:r>
            <a:r>
              <a:rPr sz="1800" i="1" spc="5" dirty="0">
                <a:latin typeface="Trebuchet MS"/>
                <a:cs typeface="Trebuchet MS"/>
              </a:rPr>
              <a:t>d</a:t>
            </a:r>
            <a:r>
              <a:rPr sz="1800" i="1" dirty="0">
                <a:latin typeface="Trebuchet MS"/>
                <a:cs typeface="Trebuchet MS"/>
              </a:rPr>
              <a:t>e</a:t>
            </a:r>
            <a:r>
              <a:rPr sz="1800" i="1" spc="-25" dirty="0">
                <a:latin typeface="Trebuchet MS"/>
                <a:cs typeface="Trebuchet MS"/>
              </a:rPr>
              <a:t> </a:t>
            </a:r>
            <a:r>
              <a:rPr sz="1800" i="1" spc="-5" dirty="0">
                <a:latin typeface="Trebuchet MS"/>
                <a:cs typeface="Trebuchet MS"/>
              </a:rPr>
              <a:t>l</a:t>
            </a:r>
            <a:r>
              <a:rPr sz="1800" i="1" dirty="0">
                <a:latin typeface="Trebuchet MS"/>
                <a:cs typeface="Trebuchet MS"/>
              </a:rPr>
              <a:t>a tipa</a:t>
            </a:r>
            <a:r>
              <a:rPr sz="1800" i="1" spc="-20" dirty="0">
                <a:latin typeface="Trebuchet MS"/>
                <a:cs typeface="Trebuchet MS"/>
              </a:rPr>
              <a:t>r</a:t>
            </a:r>
            <a:r>
              <a:rPr sz="1800" i="1" dirty="0">
                <a:latin typeface="Trebuchet MS"/>
                <a:cs typeface="Trebuchet MS"/>
              </a:rPr>
              <a:t>);</a:t>
            </a:r>
            <a:endParaRPr sz="1800">
              <a:latin typeface="Trebuchet MS"/>
              <a:cs typeface="Trebuchet MS"/>
            </a:endParaRPr>
          </a:p>
          <a:p>
            <a:pPr marL="1213485" indent="-286385">
              <a:lnSpc>
                <a:spcPct val="100000"/>
              </a:lnSpc>
              <a:spcBef>
                <a:spcPts val="300"/>
              </a:spcBef>
              <a:buFont typeface="Trebuchet MS"/>
              <a:buAutoNum type="alphaLcPeriod" startAt="4"/>
              <a:tabLst>
                <a:tab pos="1214120" algn="l"/>
              </a:tabLst>
            </a:pPr>
            <a:r>
              <a:rPr sz="1800" i="1" dirty="0">
                <a:latin typeface="Trebuchet MS"/>
                <a:cs typeface="Trebuchet MS"/>
              </a:rPr>
              <a:t>nu</a:t>
            </a:r>
            <a:r>
              <a:rPr sz="1800" i="1" spc="-10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au </a:t>
            </a:r>
            <a:r>
              <a:rPr sz="1800" i="1" spc="-10" dirty="0">
                <a:latin typeface="Trebuchet MS"/>
                <a:cs typeface="Trebuchet MS"/>
              </a:rPr>
              <a:t>u</a:t>
            </a:r>
            <a:r>
              <a:rPr sz="1800" i="1" dirty="0">
                <a:latin typeface="Trebuchet MS"/>
                <a:cs typeface="Trebuchet MS"/>
              </a:rPr>
              <a:t>n</a:t>
            </a:r>
            <a:r>
              <a:rPr sz="1800" i="1" spc="-5" dirty="0">
                <a:latin typeface="Trebuchet MS"/>
                <a:cs typeface="Trebuchet MS"/>
              </a:rPr>
              <a:t> </a:t>
            </a:r>
            <a:r>
              <a:rPr sz="1800" i="1" spc="-10" dirty="0">
                <a:latin typeface="Trebuchet MS"/>
                <a:cs typeface="Trebuchet MS"/>
              </a:rPr>
              <a:t>scop</a:t>
            </a:r>
            <a:r>
              <a:rPr sz="1800" i="1" spc="-1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e</a:t>
            </a:r>
            <a:r>
              <a:rPr sz="1800" i="1" spc="-10" dirty="0">
                <a:latin typeface="Trebuchet MS"/>
                <a:cs typeface="Trebuchet MS"/>
              </a:rPr>
              <a:t>c</a:t>
            </a:r>
            <a:r>
              <a:rPr sz="1800" i="1" spc="-20" dirty="0">
                <a:latin typeface="Trebuchet MS"/>
                <a:cs typeface="Trebuchet MS"/>
              </a:rPr>
              <a:t>o</a:t>
            </a:r>
            <a:r>
              <a:rPr sz="1800" i="1" spc="-15" dirty="0">
                <a:latin typeface="Trebuchet MS"/>
                <a:cs typeface="Trebuchet MS"/>
              </a:rPr>
              <a:t>nomic</a:t>
            </a:r>
            <a:r>
              <a:rPr sz="1800" i="1" spc="-10" dirty="0">
                <a:latin typeface="Trebuchet MS"/>
                <a:cs typeface="Trebuchet MS"/>
              </a:rPr>
              <a:t>, c</a:t>
            </a:r>
            <a:r>
              <a:rPr sz="1800" i="1" spc="-20" dirty="0">
                <a:latin typeface="Trebuchet MS"/>
                <a:cs typeface="Trebuchet MS"/>
              </a:rPr>
              <a:t>o</a:t>
            </a:r>
            <a:r>
              <a:rPr sz="1800" i="1" dirty="0">
                <a:latin typeface="Trebuchet MS"/>
                <a:cs typeface="Trebuchet MS"/>
              </a:rPr>
              <a:t>me</a:t>
            </a:r>
            <a:r>
              <a:rPr sz="1800" i="1" spc="-20" dirty="0">
                <a:latin typeface="Trebuchet MS"/>
                <a:cs typeface="Trebuchet MS"/>
              </a:rPr>
              <a:t>r</a:t>
            </a:r>
            <a:r>
              <a:rPr sz="1800" i="1" dirty="0">
                <a:latin typeface="Trebuchet MS"/>
                <a:cs typeface="Trebuchet MS"/>
              </a:rPr>
              <a:t>cial</a:t>
            </a:r>
            <a:r>
              <a:rPr sz="1800" i="1" spc="-10" dirty="0">
                <a:latin typeface="Trebuchet MS"/>
                <a:cs typeface="Trebuchet MS"/>
              </a:rPr>
              <a:t> sau </a:t>
            </a:r>
            <a:r>
              <a:rPr sz="1800" i="1" spc="-5" dirty="0">
                <a:latin typeface="Trebuchet MS"/>
                <a:cs typeface="Trebuchet MS"/>
              </a:rPr>
              <a:t>l</a:t>
            </a:r>
            <a:r>
              <a:rPr sz="1800" i="1" spc="5" dirty="0">
                <a:latin typeface="Trebuchet MS"/>
                <a:cs typeface="Trebuchet MS"/>
              </a:rPr>
              <a:t>e</a:t>
            </a:r>
            <a:r>
              <a:rPr sz="1800" i="1" dirty="0">
                <a:latin typeface="Trebuchet MS"/>
                <a:cs typeface="Trebuchet MS"/>
              </a:rPr>
              <a:t>gal</a:t>
            </a:r>
            <a:r>
              <a:rPr sz="1800" i="1" spc="-1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Trebuchet MS"/>
                <a:cs typeface="Trebuchet MS"/>
              </a:rPr>
              <a:t>e</a:t>
            </a:r>
            <a:r>
              <a:rPr sz="1800" i="1" spc="-15" dirty="0">
                <a:latin typeface="Trebuchet MS"/>
                <a:cs typeface="Trebuchet MS"/>
              </a:rPr>
              <a:t>v</a:t>
            </a:r>
            <a:r>
              <a:rPr sz="1800" i="1" spc="-10" dirty="0">
                <a:latin typeface="Trebuchet MS"/>
                <a:cs typeface="Trebuchet MS"/>
              </a:rPr>
              <a:t>id</a:t>
            </a:r>
            <a:r>
              <a:rPr sz="1800" i="1" spc="-5" dirty="0">
                <a:latin typeface="Trebuchet MS"/>
                <a:cs typeface="Trebuchet MS"/>
              </a:rPr>
              <a:t>en</a:t>
            </a:r>
            <a:r>
              <a:rPr sz="1800" i="1" dirty="0">
                <a:latin typeface="Trebuchet MS"/>
                <a:cs typeface="Trebuchet MS"/>
              </a:rPr>
              <a:t>t.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A</a:t>
            </a:r>
            <a:r>
              <a:rPr sz="1800" u="heavy" dirty="0">
                <a:latin typeface="Trebuchet MS"/>
                <a:cs typeface="Trebuchet MS"/>
              </a:rPr>
              <a:t>c</a:t>
            </a:r>
            <a:r>
              <a:rPr sz="1800" u="heavy" spc="-10" dirty="0">
                <a:latin typeface="Trebuchet MS"/>
                <a:cs typeface="Trebuchet MS"/>
              </a:rPr>
              <a:t>ț</a:t>
            </a:r>
            <a:r>
              <a:rPr sz="1800" u="heavy" dirty="0">
                <a:latin typeface="Trebuchet MS"/>
                <a:cs typeface="Trebuchet MS"/>
              </a:rPr>
              <a:t>iun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e</a:t>
            </a:r>
            <a:r>
              <a:rPr sz="1800" u="heavy" spc="-5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: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licarea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mă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uri</a:t>
            </a:r>
            <a:r>
              <a:rPr sz="1800" spc="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su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p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lim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entar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m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onito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riz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rea s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p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ă</a:t>
            </a:r>
            <a:r>
              <a:rPr sz="1800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rela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iei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spc="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ru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ute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-1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ă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t</a:t>
            </a:r>
            <a:r>
              <a:rPr sz="1800" spc="-15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l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anzacții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sunt</a:t>
            </a:r>
            <a:r>
              <a:rPr sz="1800" spc="-10" dirty="0">
                <a:latin typeface="Trebuchet MS"/>
                <a:cs typeface="Trebuchet MS"/>
              </a:rPr>
              <a:t> sus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ect</a:t>
            </a:r>
            <a:r>
              <a:rPr sz="1800" dirty="0">
                <a:latin typeface="Trebuchet MS"/>
                <a:cs typeface="Trebuchet MS"/>
              </a:rPr>
              <a:t>e.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550"/>
              </a:lnSpc>
              <a:spcBef>
                <a:spcPts val="3"/>
              </a:spcBef>
            </a:pPr>
            <a:endParaRPr sz="1550"/>
          </a:p>
          <a:p>
            <a:pPr>
              <a:lnSpc>
                <a:spcPts val="1800"/>
              </a:lnSpc>
            </a:pPr>
            <a:endParaRPr sz="1800"/>
          </a:p>
          <a:p>
            <a:pPr marL="12700">
              <a:lnSpc>
                <a:spcPct val="100000"/>
              </a:lnSpc>
            </a:pPr>
            <a:r>
              <a:rPr sz="2000" u="heavy" spc="-10" dirty="0">
                <a:latin typeface="Trebuchet MS"/>
                <a:cs typeface="Trebuchet MS"/>
              </a:rPr>
              <a:t>E</a:t>
            </a:r>
            <a:r>
              <a:rPr sz="2000" u="heavy" dirty="0">
                <a:latin typeface="Trebuchet MS"/>
                <a:cs typeface="Trebuchet MS"/>
              </a:rPr>
              <a:t>xe</a:t>
            </a:r>
            <a:r>
              <a:rPr sz="2000" u="heavy" spc="5" dirty="0">
                <a:latin typeface="Trebuchet MS"/>
                <a:cs typeface="Trebuchet MS"/>
              </a:rPr>
              <a:t>m</a:t>
            </a:r>
            <a:r>
              <a:rPr sz="2000" u="heavy" spc="-5" dirty="0">
                <a:latin typeface="Trebuchet MS"/>
                <a:cs typeface="Trebuchet MS"/>
              </a:rPr>
              <a:t>pl</a:t>
            </a:r>
            <a:r>
              <a:rPr sz="2000" u="heavy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756285" marR="647065" indent="-286385">
              <a:lnSpc>
                <a:spcPct val="100000"/>
              </a:lnSpc>
              <a:spcBef>
                <a:spcPts val="605"/>
              </a:spcBef>
              <a:buFont typeface="Courier New"/>
              <a:buChar char="o"/>
              <a:tabLst>
                <a:tab pos="756920" algn="l"/>
              </a:tabLst>
            </a:pPr>
            <a:r>
              <a:rPr sz="1800" dirty="0">
                <a:latin typeface="Trebuchet MS"/>
                <a:cs typeface="Trebuchet MS"/>
              </a:rPr>
              <a:t>Un 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lient s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licită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înființa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unei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so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ietă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 cu o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uc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ură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pred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te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min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tă,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ără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 cere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asisten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ă pri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ind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cea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mai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bună s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lu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ie d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punct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ere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so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ietar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nt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afacerea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lui (</a:t>
            </a:r>
            <a:r>
              <a:rPr sz="1800" spc="40" dirty="0">
                <a:latin typeface="Trebuchet MS"/>
                <a:cs typeface="Trebuchet MS"/>
              </a:rPr>
              <a:t>„</a:t>
            </a:r>
            <a:r>
              <a:rPr sz="1800" dirty="0">
                <a:latin typeface="Trebuchet MS"/>
                <a:cs typeface="Trebuchet MS"/>
              </a:rPr>
              <a:t>she</a:t>
            </a:r>
            <a:r>
              <a:rPr sz="1800" spc="-10" dirty="0">
                <a:latin typeface="Trebuchet MS"/>
                <a:cs typeface="Trebuchet MS"/>
              </a:rPr>
              <a:t>ll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mpany</a:t>
            </a:r>
            <a:r>
              <a:rPr sz="1800" spc="5" dirty="0">
                <a:latin typeface="Trebuchet MS"/>
                <a:cs typeface="Trebuchet MS"/>
              </a:rPr>
              <a:t>”</a:t>
            </a:r>
            <a:r>
              <a:rPr sz="1800" dirty="0">
                <a:latin typeface="Trebuchet MS"/>
                <a:cs typeface="Trebuchet MS"/>
              </a:rPr>
              <a:t>)</a:t>
            </a:r>
            <a:endParaRPr sz="1800">
              <a:latin typeface="Trebuchet MS"/>
              <a:cs typeface="Trebuchet MS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Font typeface="Courier New"/>
              <a:buChar char="o"/>
              <a:tabLst>
                <a:tab pos="756920" algn="l"/>
              </a:tabLst>
            </a:pPr>
            <a:r>
              <a:rPr sz="1800" dirty="0">
                <a:latin typeface="Trebuchet MS"/>
                <a:cs typeface="Trebuchet MS"/>
              </a:rPr>
              <a:t>Un bun im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bil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este 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ân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ut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succes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25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pre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ul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ul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im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-10" dirty="0">
                <a:latin typeface="Trebuchet MS"/>
                <a:cs typeface="Trebuchet MS"/>
              </a:rPr>
              <a:t> v</a:t>
            </a:r>
            <a:r>
              <a:rPr sz="1800" dirty="0">
                <a:latin typeface="Trebuchet MS"/>
                <a:cs typeface="Trebuchet MS"/>
              </a:rPr>
              <a:t>ânzare</a:t>
            </a:r>
            <a:r>
              <a:rPr sz="1800" spc="2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iind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recia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il</a:t>
            </a:r>
            <a:r>
              <a:rPr sz="1800" spc="-3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(și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arent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neju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dirty="0">
                <a:latin typeface="Trebuchet MS"/>
                <a:cs typeface="Trebuchet MS"/>
              </a:rPr>
              <a:t>ti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icat)</a:t>
            </a:r>
            <a:endParaRPr sz="18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800" dirty="0">
                <a:latin typeface="Trebuchet MS"/>
                <a:cs typeface="Trebuchet MS"/>
              </a:rPr>
              <a:t>mai mare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decât</a:t>
            </a:r>
            <a:r>
              <a:rPr sz="1800" spc="-10" dirty="0">
                <a:latin typeface="Trebuchet MS"/>
                <a:cs typeface="Trebuchet MS"/>
              </a:rPr>
              <a:t> c</a:t>
            </a:r>
            <a:r>
              <a:rPr sz="1800" dirty="0">
                <a:latin typeface="Trebuchet MS"/>
                <a:cs typeface="Trebuchet MS"/>
              </a:rPr>
              <a:t>el de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cumpăra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(met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dă de a int</a:t>
            </a:r>
            <a:r>
              <a:rPr sz="1800" spc="-10" dirty="0">
                <a:latin typeface="Trebuchet MS"/>
                <a:cs typeface="Trebuchet MS"/>
              </a:rPr>
              <a:t>ro</a:t>
            </a:r>
            <a:r>
              <a:rPr sz="1800" dirty="0">
                <a:latin typeface="Trebuchet MS"/>
                <a:cs typeface="Trebuchet MS"/>
              </a:rPr>
              <a:t>duce bani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ura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 pe pia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ă)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-10" dirty="0"/>
              <a:t> </a:t>
            </a:r>
            <a:r>
              <a:rPr dirty="0"/>
              <a:t>Cunoașterea</a:t>
            </a:r>
            <a:r>
              <a:rPr spc="-40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spc="-5" dirty="0">
                <a:latin typeface="Trebuchet MS"/>
                <a:cs typeface="Trebuchet MS"/>
              </a:rPr>
              <a:t>(Analiz</a:t>
            </a:r>
            <a:r>
              <a:rPr dirty="0">
                <a:latin typeface="Trebuchet MS"/>
                <a:cs typeface="Trebuchet MS"/>
              </a:rPr>
              <a:t>a</a:t>
            </a:r>
            <a:r>
              <a:rPr spc="-20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de</a:t>
            </a:r>
            <a:r>
              <a:rPr spc="-2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ris</a:t>
            </a:r>
            <a:r>
              <a:rPr dirty="0">
                <a:latin typeface="Trebuchet MS"/>
                <a:cs typeface="Trebuchet MS"/>
              </a:rPr>
              <a:t>c</a:t>
            </a:r>
            <a:r>
              <a:rPr spc="5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-</a:t>
            </a:r>
            <a:r>
              <a:rPr spc="-10" dirty="0">
                <a:latin typeface="Trebuchet MS"/>
                <a:cs typeface="Trebuchet MS"/>
              </a:rPr>
              <a:t> </a:t>
            </a:r>
            <a:r>
              <a:rPr dirty="0"/>
              <a:t>Sanc</a:t>
            </a:r>
            <a:r>
              <a:rPr spc="-10" dirty="0"/>
              <a:t>ț</a:t>
            </a:r>
            <a:r>
              <a:rPr dirty="0"/>
              <a:t>iuni</a:t>
            </a:r>
            <a:r>
              <a:rPr spc="-25" dirty="0"/>
              <a:t> </a:t>
            </a:r>
            <a:r>
              <a:rPr dirty="0"/>
              <a:t>i</a:t>
            </a:r>
            <a:r>
              <a:rPr spc="5" dirty="0"/>
              <a:t>n</a:t>
            </a:r>
            <a:r>
              <a:rPr dirty="0"/>
              <a:t>tern</a:t>
            </a:r>
            <a:r>
              <a:rPr spc="-15" dirty="0"/>
              <a:t>a</a:t>
            </a:r>
            <a:r>
              <a:rPr dirty="0"/>
              <a:t>țio</a:t>
            </a:r>
            <a:r>
              <a:rPr spc="-10" dirty="0"/>
              <a:t>n</a:t>
            </a:r>
            <a:r>
              <a:rPr spc="-15" dirty="0"/>
              <a:t>a</a:t>
            </a:r>
            <a:r>
              <a:rPr dirty="0"/>
              <a:t>le)</a:t>
            </a:r>
          </a:p>
        </p:txBody>
      </p:sp>
      <p:sp>
        <p:nvSpPr>
          <p:cNvPr id="3" name="object 3"/>
          <p:cNvSpPr/>
          <p:nvPr/>
        </p:nvSpPr>
        <p:spPr>
          <a:xfrm>
            <a:off x="396240" y="1257808"/>
            <a:ext cx="3738879" cy="0"/>
          </a:xfrm>
          <a:custGeom>
            <a:avLst/>
            <a:gdLst/>
            <a:ahLst/>
            <a:cxnLst/>
            <a:rect l="l" t="t" r="r" b="b"/>
            <a:pathLst>
              <a:path w="3738879">
                <a:moveTo>
                  <a:pt x="0" y="0"/>
                </a:moveTo>
                <a:lnTo>
                  <a:pt x="3738372" y="0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34611" y="1257807"/>
            <a:ext cx="67310" cy="0"/>
          </a:xfrm>
          <a:custGeom>
            <a:avLst/>
            <a:gdLst/>
            <a:ahLst/>
            <a:cxnLst/>
            <a:rect l="l" t="t" r="r" b="b"/>
            <a:pathLst>
              <a:path w="67310">
                <a:moveTo>
                  <a:pt x="0" y="0"/>
                </a:moveTo>
                <a:lnTo>
                  <a:pt x="67055" y="0"/>
                </a:lnTo>
              </a:path>
            </a:pathLst>
          </a:custGeom>
          <a:ln w="13462">
            <a:solidFill>
              <a:srgbClr val="C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01667" y="1257808"/>
            <a:ext cx="4177665" cy="0"/>
          </a:xfrm>
          <a:custGeom>
            <a:avLst/>
            <a:gdLst/>
            <a:ahLst/>
            <a:cxnLst/>
            <a:rect l="l" t="t" r="r" b="b"/>
            <a:pathLst>
              <a:path w="4177665">
                <a:moveTo>
                  <a:pt x="0" y="0"/>
                </a:moveTo>
                <a:lnTo>
                  <a:pt x="4177284" y="0"/>
                </a:lnTo>
              </a:path>
            </a:pathLst>
          </a:custGeom>
          <a:ln w="13461">
            <a:solidFill>
              <a:srgbClr val="00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83540" y="1000633"/>
            <a:ext cx="11490325" cy="5457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800" b="1" dirty="0">
                <a:latin typeface="Trebuchet MS"/>
                <a:cs typeface="Trebuchet MS"/>
              </a:rPr>
              <a:t>Sa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cțiuni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t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rnațio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ale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obl</a:t>
            </a:r>
            <a:r>
              <a:rPr sz="1800" b="1" spc="-5" dirty="0">
                <a:latin typeface="Trebuchet MS"/>
                <a:cs typeface="Trebuchet MS"/>
              </a:rPr>
              <a:t>igatori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dreptul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inter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sunt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cel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ti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uit</a:t>
            </a:r>
            <a:r>
              <a:rPr sz="1800" dirty="0">
                <a:latin typeface="Trebuchet MS"/>
                <a:cs typeface="Trebuchet MS"/>
              </a:rPr>
              <a:t>e prin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1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-15" dirty="0">
                <a:latin typeface="Trebuchet MS"/>
                <a:cs typeface="Trebuchet MS"/>
              </a:rPr>
              <a:t>1</a:t>
            </a:r>
            <a:r>
              <a:rPr sz="1800" b="1" dirty="0">
                <a:latin typeface="Trebuchet MS"/>
                <a:cs typeface="Trebuchet MS"/>
              </a:rPr>
              <a:t>)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</a:t>
            </a:r>
            <a:r>
              <a:rPr sz="1800" b="1" spc="-10" dirty="0">
                <a:latin typeface="Trebuchet MS"/>
                <a:cs typeface="Trebuchet MS"/>
              </a:rPr>
              <a:t>O</a:t>
            </a:r>
            <a:r>
              <a:rPr sz="1800" b="1" dirty="0">
                <a:latin typeface="Trebuchet MS"/>
                <a:cs typeface="Trebuchet MS"/>
              </a:rPr>
              <a:t>UG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20</a:t>
            </a:r>
            <a:r>
              <a:rPr sz="1800" b="1" spc="-20" dirty="0">
                <a:latin typeface="Trebuchet MS"/>
                <a:cs typeface="Trebuchet MS"/>
              </a:rPr>
              <a:t>2</a:t>
            </a:r>
            <a:r>
              <a:rPr sz="1800" b="1" spc="5" dirty="0">
                <a:latin typeface="Trebuchet MS"/>
                <a:cs typeface="Trebuchet MS"/>
              </a:rPr>
              <a:t>/</a:t>
            </a:r>
            <a:r>
              <a:rPr sz="1800" b="1" spc="-15" dirty="0">
                <a:latin typeface="Trebuchet MS"/>
                <a:cs typeface="Trebuchet MS"/>
              </a:rPr>
              <a:t>200</a:t>
            </a:r>
            <a:r>
              <a:rPr sz="1800" b="1" spc="-30" dirty="0">
                <a:latin typeface="Trebuchet MS"/>
                <a:cs typeface="Trebuchet MS"/>
              </a:rPr>
              <a:t>8</a:t>
            </a:r>
            <a:r>
              <a:rPr sz="1800" spc="-5" dirty="0">
                <a:latin typeface="Trebuchet MS"/>
                <a:cs typeface="Trebuchet MS"/>
              </a:rPr>
              <a:t>)</a:t>
            </a:r>
            <a:r>
              <a:rPr sz="1800" dirty="0"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469900" indent="-342900">
              <a:lnSpc>
                <a:spcPct val="100000"/>
              </a:lnSpc>
              <a:spcBef>
                <a:spcPts val="994"/>
              </a:spcBef>
              <a:buFont typeface="Trebuchet MS"/>
              <a:buAutoNum type="alphaLcParenR"/>
              <a:tabLst>
                <a:tab pos="469900" algn="l"/>
              </a:tabLst>
            </a:pPr>
            <a:r>
              <a:rPr sz="1800" b="1" dirty="0">
                <a:latin typeface="Trebuchet MS"/>
                <a:cs typeface="Trebuchet MS"/>
              </a:rPr>
              <a:t>re</a:t>
            </a:r>
            <a:r>
              <a:rPr sz="1800" b="1" spc="-10" dirty="0">
                <a:latin typeface="Trebuchet MS"/>
                <a:cs typeface="Trebuchet MS"/>
              </a:rPr>
              <a:t>z</a:t>
            </a:r>
            <a:r>
              <a:rPr sz="1800" b="1" dirty="0">
                <a:latin typeface="Trebuchet MS"/>
                <a:cs typeface="Trebuchet MS"/>
              </a:rPr>
              <a:t>oluţiile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Co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si</a:t>
            </a:r>
            <a:r>
              <a:rPr sz="1800" b="1" spc="-10" dirty="0">
                <a:latin typeface="Trebuchet MS"/>
                <a:cs typeface="Trebuchet MS"/>
              </a:rPr>
              <a:t>liul</a:t>
            </a:r>
            <a:r>
              <a:rPr sz="1800" b="1" spc="-25" dirty="0">
                <a:latin typeface="Trebuchet MS"/>
                <a:cs typeface="Trebuchet MS"/>
              </a:rPr>
              <a:t>u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-3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de</a:t>
            </a:r>
            <a:r>
              <a:rPr sz="1800" b="1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Sec</a:t>
            </a:r>
            <a:r>
              <a:rPr sz="1800" b="1" spc="-10" dirty="0">
                <a:latin typeface="Trebuchet MS"/>
                <a:cs typeface="Trebuchet MS"/>
              </a:rPr>
              <a:t>u</a:t>
            </a:r>
            <a:r>
              <a:rPr sz="1800" b="1" spc="-5" dirty="0">
                <a:latin typeface="Trebuchet MS"/>
                <a:cs typeface="Trebuchet MS"/>
              </a:rPr>
              <a:t>rita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al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O</a:t>
            </a:r>
            <a:r>
              <a:rPr sz="1800" b="1" spc="-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U</a:t>
            </a:r>
            <a:r>
              <a:rPr sz="1800" b="1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-5" dirty="0">
                <a:latin typeface="Trebuchet MS"/>
                <a:cs typeface="Trebuchet MS"/>
              </a:rPr>
              <a:t> al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 act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ta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 î</a:t>
            </a:r>
            <a:r>
              <a:rPr sz="1800" dirty="0">
                <a:latin typeface="Trebuchet MS"/>
                <a:cs typeface="Trebuchet MS"/>
              </a:rPr>
              <a:t>n </a:t>
            </a:r>
            <a:r>
              <a:rPr sz="1800" spc="-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aza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ar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ţiunil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Un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te;</a:t>
            </a:r>
            <a:endParaRPr sz="1800">
              <a:latin typeface="Trebuchet MS"/>
              <a:cs typeface="Trebuchet MS"/>
            </a:endParaRPr>
          </a:p>
          <a:p>
            <a:pPr marL="469900" marR="820419" indent="-342900">
              <a:lnSpc>
                <a:spcPct val="100000"/>
              </a:lnSpc>
              <a:buFont typeface="Trebuchet MS"/>
              <a:buAutoNum type="alphaLcParenR"/>
              <a:tabLst>
                <a:tab pos="469900" algn="l"/>
              </a:tabLst>
            </a:pPr>
            <a:r>
              <a:rPr sz="1800" b="1" spc="-15" dirty="0">
                <a:latin typeface="Trebuchet MS"/>
                <a:cs typeface="Trebuchet MS"/>
              </a:rPr>
              <a:t>re</a:t>
            </a:r>
            <a:r>
              <a:rPr sz="1800" b="1" spc="-20" dirty="0">
                <a:latin typeface="Trebuchet MS"/>
                <a:cs typeface="Trebuchet MS"/>
              </a:rPr>
              <a:t>g</a:t>
            </a:r>
            <a:r>
              <a:rPr sz="1800" b="1" spc="-15" dirty="0">
                <a:latin typeface="Trebuchet MS"/>
                <a:cs typeface="Trebuchet MS"/>
              </a:rPr>
              <a:t>ulamen</a:t>
            </a:r>
            <a:r>
              <a:rPr sz="1800" b="1" spc="-5" dirty="0">
                <a:latin typeface="Trebuchet MS"/>
                <a:cs typeface="Trebuchet MS"/>
              </a:rPr>
              <a:t>t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,</a:t>
            </a:r>
            <a:r>
              <a:rPr sz="1800" b="1" spc="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decizi</a:t>
            </a:r>
            <a:r>
              <a:rPr sz="1800" b="1" spc="-5" dirty="0">
                <a:latin typeface="Trebuchet MS"/>
                <a:cs typeface="Trebuchet MS"/>
              </a:rPr>
              <a:t>i</a:t>
            </a:r>
            <a:r>
              <a:rPr sz="1800" b="1" dirty="0">
                <a:latin typeface="Trebuchet MS"/>
                <a:cs typeface="Trebuchet MS"/>
              </a:rPr>
              <a:t>, </a:t>
            </a:r>
            <a:r>
              <a:rPr sz="1800" b="1" spc="-10" dirty="0">
                <a:latin typeface="Trebuchet MS"/>
                <a:cs typeface="Trebuchet MS"/>
              </a:rPr>
              <a:t>p</a:t>
            </a:r>
            <a:r>
              <a:rPr sz="1800" b="1" dirty="0">
                <a:latin typeface="Trebuchet MS"/>
                <a:cs typeface="Trebuchet MS"/>
              </a:rPr>
              <a:t>oziţii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com</a:t>
            </a:r>
            <a:r>
              <a:rPr sz="1800" b="1" spc="-10" dirty="0">
                <a:latin typeface="Trebuchet MS"/>
                <a:cs typeface="Trebuchet MS"/>
              </a:rPr>
              <a:t>u</a:t>
            </a:r>
            <a:r>
              <a:rPr sz="1800" b="1" dirty="0">
                <a:latin typeface="Trebuchet MS"/>
                <a:cs typeface="Trebuchet MS"/>
              </a:rPr>
              <a:t>n</a:t>
            </a:r>
            <a:r>
              <a:rPr sz="1800" b="1" spc="-10" dirty="0">
                <a:latin typeface="Trebuchet MS"/>
                <a:cs typeface="Trebuchet MS"/>
              </a:rPr>
              <a:t>e,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acţiuni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</a:t>
            </a:r>
            <a:r>
              <a:rPr sz="1800" b="1" spc="5" dirty="0">
                <a:latin typeface="Trebuchet MS"/>
                <a:cs typeface="Trebuchet MS"/>
              </a:rPr>
              <a:t>o</a:t>
            </a:r>
            <a:r>
              <a:rPr sz="1800" b="1" dirty="0">
                <a:latin typeface="Trebuchet MS"/>
                <a:cs typeface="Trebuchet MS"/>
              </a:rPr>
              <a:t>m</a:t>
            </a:r>
            <a:r>
              <a:rPr sz="1800" b="1" spc="5" dirty="0">
                <a:latin typeface="Trebuchet MS"/>
                <a:cs typeface="Trebuchet MS"/>
              </a:rPr>
              <a:t>un</a:t>
            </a:r>
            <a:r>
              <a:rPr sz="1800" b="1" dirty="0">
                <a:latin typeface="Trebuchet MS"/>
                <a:cs typeface="Trebuchet MS"/>
              </a:rPr>
              <a:t>e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spc="5" dirty="0">
                <a:latin typeface="Trebuchet MS"/>
                <a:cs typeface="Trebuchet MS"/>
              </a:rPr>
              <a:t>ş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alte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10" dirty="0">
                <a:latin typeface="Trebuchet MS"/>
                <a:cs typeface="Trebuchet MS"/>
              </a:rPr>
              <a:t>n</a:t>
            </a:r>
            <a:r>
              <a:rPr sz="1800" b="1" spc="5" dirty="0">
                <a:latin typeface="Trebuchet MS"/>
                <a:cs typeface="Trebuchet MS"/>
              </a:rPr>
              <a:t>s</a:t>
            </a:r>
            <a:r>
              <a:rPr sz="1800" b="1" dirty="0">
                <a:latin typeface="Trebuchet MS"/>
                <a:cs typeface="Trebuchet MS"/>
              </a:rPr>
              <a:t>trume</a:t>
            </a:r>
            <a:r>
              <a:rPr sz="1800" b="1" spc="10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te jurid</a:t>
            </a:r>
            <a:r>
              <a:rPr sz="1800" b="1" spc="5" dirty="0">
                <a:latin typeface="Trebuchet MS"/>
                <a:cs typeface="Trebuchet MS"/>
              </a:rPr>
              <a:t>i</a:t>
            </a:r>
            <a:r>
              <a:rPr sz="1800" b="1" dirty="0">
                <a:latin typeface="Trebuchet MS"/>
                <a:cs typeface="Trebuchet MS"/>
              </a:rPr>
              <a:t>ce</a:t>
            </a:r>
            <a:r>
              <a:rPr sz="1800" b="1" spc="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ale U</a:t>
            </a:r>
            <a:r>
              <a:rPr sz="1800" b="1" spc="-50" dirty="0">
                <a:latin typeface="Trebuchet MS"/>
                <a:cs typeface="Trebuchet MS"/>
              </a:rPr>
              <a:t>E</a:t>
            </a:r>
            <a:r>
              <a:rPr sz="1800" i="1" dirty="0">
                <a:latin typeface="Trebuchet MS"/>
                <a:cs typeface="Trebuchet MS"/>
              </a:rPr>
              <a:t>.</a:t>
            </a:r>
            <a:r>
              <a:rPr sz="1800" i="1" spc="-5" dirty="0">
                <a:latin typeface="Trebuchet MS"/>
                <a:cs typeface="Trebuchet MS"/>
              </a:rPr>
              <a:t> </a:t>
            </a:r>
            <a:r>
              <a:rPr sz="1800" i="1" spc="-15" dirty="0">
                <a:latin typeface="Trebuchet MS"/>
                <a:cs typeface="Trebuchet MS"/>
              </a:rPr>
              <a:t>(liste </a:t>
            </a:r>
            <a:r>
              <a:rPr sz="1800" i="1" spc="-10" dirty="0">
                <a:latin typeface="Trebuchet MS"/>
                <a:cs typeface="Trebuchet MS"/>
              </a:rPr>
              <a:t>c</a:t>
            </a:r>
            <a:r>
              <a:rPr sz="1800" i="1" spc="-20" dirty="0">
                <a:latin typeface="Trebuchet MS"/>
                <a:cs typeface="Trebuchet MS"/>
              </a:rPr>
              <a:t>o</a:t>
            </a:r>
            <a:r>
              <a:rPr sz="1800" i="1" spc="-5" dirty="0">
                <a:latin typeface="Trebuchet MS"/>
                <a:cs typeface="Trebuchet MS"/>
              </a:rPr>
              <a:t>nsolid</a:t>
            </a:r>
            <a:r>
              <a:rPr sz="1800" i="1" spc="5" dirty="0">
                <a:latin typeface="Trebuchet MS"/>
                <a:cs typeface="Trebuchet MS"/>
              </a:rPr>
              <a:t>a</a:t>
            </a:r>
            <a:r>
              <a:rPr sz="1800" i="1" dirty="0">
                <a:latin typeface="Trebuchet MS"/>
                <a:cs typeface="Trebuchet MS"/>
              </a:rPr>
              <a:t>te)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2100"/>
              </a:lnSpc>
              <a:spcBef>
                <a:spcPts val="60"/>
              </a:spcBef>
              <a:buFont typeface="Trebuchet MS"/>
              <a:buAutoNum type="alphaLcParenR"/>
            </a:pPr>
            <a:endParaRPr sz="2100"/>
          </a:p>
          <a:p>
            <a:pPr marL="12700" algn="just">
              <a:lnSpc>
                <a:spcPct val="100000"/>
              </a:lnSpc>
            </a:pPr>
            <a:r>
              <a:rPr sz="1800" b="1" u="heavy" spc="-5" dirty="0">
                <a:latin typeface="Trebuchet MS"/>
                <a:cs typeface="Trebuchet MS"/>
              </a:rPr>
              <a:t>Al</a:t>
            </a:r>
            <a:r>
              <a:rPr sz="1800" b="1" u="heavy" spc="-15" dirty="0">
                <a:latin typeface="Trebuchet MS"/>
                <a:cs typeface="Trebuchet MS"/>
              </a:rPr>
              <a:t>t</a:t>
            </a:r>
            <a:r>
              <a:rPr sz="1800" b="1" u="heavy" dirty="0">
                <a:latin typeface="Trebuchet MS"/>
                <a:cs typeface="Trebuchet MS"/>
              </a:rPr>
              <a:t>e </a:t>
            </a:r>
            <a:r>
              <a:rPr sz="1800" b="1" u="heavy" spc="-285" dirty="0">
                <a:latin typeface="Trebuchet MS"/>
                <a:cs typeface="Trebuchet MS"/>
              </a:rPr>
              <a:t> </a:t>
            </a:r>
            <a:r>
              <a:rPr sz="1800" b="1" u="heavy" dirty="0">
                <a:latin typeface="Trebuchet MS"/>
                <a:cs typeface="Trebuchet MS"/>
              </a:rPr>
              <a:t>san</a:t>
            </a:r>
            <a:r>
              <a:rPr sz="1800" b="1" u="heavy" spc="-540" dirty="0">
                <a:latin typeface="Trebuchet MS"/>
                <a:cs typeface="Trebuchet MS"/>
              </a:rPr>
              <a:t> </a:t>
            </a:r>
            <a:r>
              <a:rPr sz="1800" b="1" u="heavy" dirty="0">
                <a:latin typeface="Trebuchet MS"/>
                <a:cs typeface="Trebuchet MS"/>
              </a:rPr>
              <a:t>cțiu</a:t>
            </a:r>
            <a:r>
              <a:rPr sz="1800" b="1" u="heavy" spc="-10" dirty="0">
                <a:latin typeface="Trebuchet MS"/>
                <a:cs typeface="Trebuchet MS"/>
              </a:rPr>
              <a:t>n</a:t>
            </a:r>
            <a:r>
              <a:rPr sz="1800" b="1" u="heavy" dirty="0">
                <a:latin typeface="Trebuchet MS"/>
                <a:cs typeface="Trebuchet MS"/>
              </a:rPr>
              <a:t>i </a:t>
            </a:r>
            <a:r>
              <a:rPr sz="1800" b="1" spc="-285" dirty="0">
                <a:latin typeface="Trebuchet MS"/>
                <a:cs typeface="Trebuchet MS"/>
              </a:rPr>
              <a:t> </a:t>
            </a:r>
            <a:r>
              <a:rPr sz="1800" b="1" u="heavy" dirty="0">
                <a:latin typeface="Trebuchet MS"/>
                <a:cs typeface="Trebuchet MS"/>
              </a:rPr>
              <a:t>in</a:t>
            </a:r>
            <a:r>
              <a:rPr sz="1800" b="1" u="heavy" spc="-540" dirty="0">
                <a:latin typeface="Trebuchet MS"/>
                <a:cs typeface="Trebuchet MS"/>
              </a:rPr>
              <a:t> </a:t>
            </a:r>
            <a:r>
              <a:rPr sz="1800" b="1" u="heavy" spc="-10" dirty="0">
                <a:latin typeface="Trebuchet MS"/>
                <a:cs typeface="Trebuchet MS"/>
              </a:rPr>
              <a:t>t</a:t>
            </a:r>
            <a:r>
              <a:rPr sz="1800" b="1" u="heavy" dirty="0">
                <a:latin typeface="Trebuchet MS"/>
                <a:cs typeface="Trebuchet MS"/>
              </a:rPr>
              <a:t>e</a:t>
            </a:r>
            <a:r>
              <a:rPr sz="1800" b="1" u="heavy" spc="-10" dirty="0">
                <a:latin typeface="Trebuchet MS"/>
                <a:cs typeface="Trebuchet MS"/>
              </a:rPr>
              <a:t>r</a:t>
            </a:r>
            <a:r>
              <a:rPr sz="1800" b="1" u="heavy" dirty="0">
                <a:latin typeface="Trebuchet MS"/>
                <a:cs typeface="Trebuchet MS"/>
              </a:rPr>
              <a:t>națion</a:t>
            </a:r>
            <a:r>
              <a:rPr sz="1800" b="1" u="heavy" spc="-540" dirty="0">
                <a:latin typeface="Trebuchet MS"/>
                <a:cs typeface="Trebuchet MS"/>
              </a:rPr>
              <a:t> </a:t>
            </a:r>
            <a:r>
              <a:rPr sz="1800" b="1" u="heavy" dirty="0">
                <a:latin typeface="Trebuchet MS"/>
                <a:cs typeface="Trebuchet MS"/>
              </a:rPr>
              <a:t>a</a:t>
            </a:r>
            <a:r>
              <a:rPr sz="1800" b="1" u="heavy" spc="-20" dirty="0">
                <a:latin typeface="Trebuchet MS"/>
                <a:cs typeface="Trebuchet MS"/>
              </a:rPr>
              <a:t>l</a:t>
            </a:r>
            <a:r>
              <a:rPr sz="1800" b="1" u="heavy" dirty="0">
                <a:latin typeface="Trebuchet MS"/>
                <a:cs typeface="Trebuchet MS"/>
              </a:rPr>
              <a:t>e </a:t>
            </a:r>
            <a:r>
              <a:rPr sz="1800" b="1" spc="-28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-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x</a:t>
            </a:r>
            <a:r>
              <a:rPr sz="1800" dirty="0">
                <a:latin typeface="Trebuchet MS"/>
                <a:cs typeface="Trebuchet MS"/>
              </a:rPr>
              <a:t>.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ce</a:t>
            </a:r>
            <a:r>
              <a:rPr sz="1800" spc="-20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pr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25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unel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</a:t>
            </a:r>
            <a:r>
              <a:rPr sz="1800" spc="-1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(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10" dirty="0">
                <a:latin typeface="Trebuchet MS"/>
                <a:cs typeface="Trebuchet MS"/>
              </a:rPr>
              <a:t>UA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26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spc="-15" dirty="0">
                <a:latin typeface="Trebuchet MS"/>
                <a:cs typeface="Trebuchet MS"/>
              </a:rPr>
              <a:t>K</a:t>
            </a:r>
            <a:r>
              <a:rPr sz="1800" dirty="0">
                <a:latin typeface="Trebuchet MS"/>
                <a:cs typeface="Trebuchet MS"/>
              </a:rPr>
              <a:t>)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5" dirty="0">
                <a:latin typeface="Trebuchet MS"/>
                <a:cs typeface="Trebuchet MS"/>
              </a:rPr>
              <a:t>g</a:t>
            </a:r>
            <a:r>
              <a:rPr sz="1800" dirty="0">
                <a:latin typeface="Trebuchet MS"/>
                <a:cs typeface="Trebuchet MS"/>
              </a:rPr>
              <a:t>anizații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-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po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254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10" dirty="0">
                <a:latin typeface="Trebuchet MS"/>
                <a:cs typeface="Trebuchet MS"/>
              </a:rPr>
              <a:t>en</a:t>
            </a:r>
            <a:r>
              <a:rPr sz="1800" dirty="0">
                <a:latin typeface="Trebuchet MS"/>
                <a:cs typeface="Trebuchet MS"/>
              </a:rPr>
              <a:t>i</a:t>
            </a:r>
            <a:endParaRPr sz="18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</a:pP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bliga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rii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dreptul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inter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prin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tare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unui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ac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nor</a:t>
            </a:r>
            <a:r>
              <a:rPr sz="1800" spc="-10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ti</a:t>
            </a:r>
            <a:r>
              <a:rPr sz="1800" dirty="0">
                <a:latin typeface="Trebuchet MS"/>
                <a:cs typeface="Trebuchet MS"/>
              </a:rPr>
              <a:t>v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intern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</a:pP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ten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ț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ie!</a:t>
            </a:r>
            <a:r>
              <a:rPr sz="1800" spc="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Ch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 dacă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nu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sunt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bliga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rii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eterm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înca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10" dirty="0">
                <a:latin typeface="Trebuchet MS"/>
                <a:cs typeface="Trebuchet MS"/>
              </a:rPr>
              <a:t>ra</a:t>
            </a:r>
            <a:r>
              <a:rPr sz="1800" spc="-2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ntu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 RISC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RIDIC</a:t>
            </a:r>
            <a:r>
              <a:rPr sz="1800" spc="-204" dirty="0">
                <a:latin typeface="Trebuchet MS"/>
                <a:cs typeface="Trebuchet MS"/>
              </a:rPr>
              <a:t>A</a:t>
            </a:r>
            <a:r>
              <a:rPr sz="1800" spc="-31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950"/>
              </a:lnSpc>
              <a:spcBef>
                <a:spcPts val="9"/>
              </a:spcBef>
            </a:pPr>
            <a:endParaRPr sz="950"/>
          </a:p>
          <a:p>
            <a:pPr>
              <a:lnSpc>
                <a:spcPts val="1800"/>
              </a:lnSpc>
            </a:pPr>
            <a:endParaRPr sz="1800"/>
          </a:p>
          <a:p>
            <a:pPr marL="12700" marR="6350" algn="just">
              <a:lnSpc>
                <a:spcPct val="100000"/>
              </a:lnSpc>
            </a:pPr>
            <a:r>
              <a:rPr sz="1800" spc="-95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litica 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spc="-25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L </a:t>
            </a:r>
            <a:r>
              <a:rPr sz="1800" spc="-250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 </a:t>
            </a:r>
            <a:r>
              <a:rPr sz="1800" spc="-18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tr</a:t>
            </a:r>
            <a:r>
              <a:rPr sz="1800" dirty="0">
                <a:latin typeface="Trebuchet MS"/>
                <a:cs typeface="Trebuchet MS"/>
              </a:rPr>
              <a:t>eb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i </a:t>
            </a:r>
            <a:r>
              <a:rPr sz="1800" spc="-1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să </a:t>
            </a:r>
            <a:r>
              <a:rPr sz="1800" spc="-17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</a:t>
            </a:r>
            <a:r>
              <a:rPr sz="1800" spc="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ilească </a:t>
            </a:r>
            <a:r>
              <a:rPr sz="1800" spc="-1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regu</a:t>
            </a:r>
            <a:r>
              <a:rPr sz="1800" spc="-1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i </a:t>
            </a:r>
            <a:r>
              <a:rPr sz="1800" spc="-17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ri</a:t>
            </a:r>
            <a:r>
              <a:rPr sz="1800" spc="-2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dirty="0">
                <a:latin typeface="Trebuchet MS"/>
                <a:cs typeface="Trebuchet MS"/>
              </a:rPr>
              <a:t>d </a:t>
            </a:r>
            <a:r>
              <a:rPr sz="1800" spc="-160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en</a:t>
            </a:r>
            <a:r>
              <a:rPr sz="1800" spc="5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l </a:t>
            </a:r>
            <a:r>
              <a:rPr sz="1800" spc="-1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 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tu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ția 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inc</a:t>
            </a:r>
            <a:r>
              <a:rPr sz="1800" spc="10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denței </a:t>
            </a:r>
            <a:r>
              <a:rPr sz="1800" spc="-16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un</a:t>
            </a:r>
            <a:r>
              <a:rPr sz="1800" spc="5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pect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17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de </a:t>
            </a:r>
            <a:r>
              <a:rPr sz="1800" dirty="0">
                <a:latin typeface="Trebuchet MS"/>
                <a:cs typeface="Trebuchet MS"/>
              </a:rPr>
              <a:t>sanc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iuni 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intern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nale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(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.</a:t>
            </a:r>
            <a:r>
              <a:rPr sz="1800" spc="5" dirty="0">
                <a:latin typeface="Trebuchet MS"/>
                <a:cs typeface="Trebuchet MS"/>
              </a:rPr>
              <a:t>g</a:t>
            </a:r>
            <a:r>
              <a:rPr sz="1800" dirty="0">
                <a:latin typeface="Trebuchet MS"/>
                <a:cs typeface="Trebuchet MS"/>
              </a:rPr>
              <a:t>.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etența </a:t>
            </a:r>
            <a:r>
              <a:rPr sz="1800" spc="-8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pr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are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încheieri</a:t>
            </a:r>
            <a:r>
              <a:rPr sz="1800" dirty="0">
                <a:latin typeface="Trebuchet MS"/>
                <a:cs typeface="Trebuchet MS"/>
              </a:rPr>
              <a:t>i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CAJ</a:t>
            </a:r>
            <a:r>
              <a:rPr sz="1800" dirty="0">
                <a:latin typeface="Trebuchet MS"/>
                <a:cs typeface="Trebuchet MS"/>
              </a:rPr>
              <a:t>,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dacă </a:t>
            </a:r>
            <a:r>
              <a:rPr sz="1800" spc="-1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est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9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ermis </a:t>
            </a:r>
            <a:r>
              <a:rPr sz="1800" spc="-1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po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rivit </a:t>
            </a:r>
            <a:r>
              <a:rPr sz="1800" spc="-10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-10" dirty="0">
                <a:latin typeface="Trebuchet MS"/>
                <a:cs typeface="Trebuchet MS"/>
              </a:rPr>
              <a:t>g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i </a:t>
            </a:r>
            <a:r>
              <a:rPr sz="1800" spc="-9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-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egula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entu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833/2014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interzic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 ac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rdarea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asisten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ă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jurid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că </a:t>
            </a:r>
            <a:r>
              <a:rPr sz="1800" spc="-5" dirty="0">
                <a:latin typeface="Trebuchet MS"/>
                <a:cs typeface="Trebuchet MS"/>
              </a:rPr>
              <a:t>uno</a:t>
            </a:r>
            <a:r>
              <a:rPr sz="1800" dirty="0">
                <a:latin typeface="Trebuchet MS"/>
                <a:cs typeface="Trebuchet MS"/>
              </a:rPr>
              <a:t>r entități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stab</a:t>
            </a:r>
            <a:r>
              <a:rPr sz="1800" spc="-5" dirty="0">
                <a:latin typeface="Trebuchet MS"/>
                <a:cs typeface="Trebuchet MS"/>
              </a:rPr>
              <a:t>ilit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spc="-55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us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)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550"/>
              </a:lnSpc>
              <a:spcBef>
                <a:spcPts val="10"/>
              </a:spcBef>
            </a:pPr>
            <a:endParaRPr sz="1550"/>
          </a:p>
          <a:p>
            <a:pPr>
              <a:lnSpc>
                <a:spcPts val="1800"/>
              </a:lnSpc>
            </a:pPr>
            <a:endParaRPr sz="1800"/>
          </a:p>
          <a:p>
            <a:pPr marL="12700" marR="7620" algn="just">
              <a:lnSpc>
                <a:spcPct val="100000"/>
              </a:lnSpc>
            </a:pPr>
            <a:r>
              <a:rPr sz="1800" spc="-2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5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.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18</a:t>
            </a:r>
            <a:r>
              <a:rPr sz="1800" spc="6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spc="15" dirty="0">
                <a:latin typeface="Trebuchet MS"/>
                <a:cs typeface="Trebuchet MS"/>
              </a:rPr>
              <a:t>1</a:t>
            </a:r>
            <a:r>
              <a:rPr sz="1800" dirty="0">
                <a:latin typeface="Trebuchet MS"/>
                <a:cs typeface="Trebuchet MS"/>
              </a:rPr>
              <a:t>)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5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OUG</a:t>
            </a:r>
            <a:r>
              <a:rPr sz="1800" spc="4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spc="-254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.</a:t>
            </a:r>
            <a:r>
              <a:rPr sz="1800" spc="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202/</a:t>
            </a:r>
            <a:r>
              <a:rPr sz="1800" spc="10" dirty="0">
                <a:latin typeface="Trebuchet MS"/>
                <a:cs typeface="Trebuchet MS"/>
              </a:rPr>
              <a:t>2</a:t>
            </a:r>
            <a:r>
              <a:rPr sz="1800" spc="-5" dirty="0">
                <a:latin typeface="Trebuchet MS"/>
                <a:cs typeface="Trebuchet MS"/>
              </a:rPr>
              <a:t>0</a:t>
            </a:r>
            <a:r>
              <a:rPr sz="1800" spc="5" dirty="0">
                <a:latin typeface="Trebuchet MS"/>
                <a:cs typeface="Trebuchet MS"/>
              </a:rPr>
              <a:t>0</a:t>
            </a:r>
            <a:r>
              <a:rPr sz="1800" dirty="0">
                <a:latin typeface="Trebuchet MS"/>
                <a:cs typeface="Trebuchet MS"/>
              </a:rPr>
              <a:t>8</a:t>
            </a:r>
            <a:r>
              <a:rPr sz="1800" spc="7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spc="5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ti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ui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6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o</a:t>
            </a:r>
            <a:r>
              <a:rPr sz="1800" b="1" spc="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ob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igație</a:t>
            </a:r>
            <a:r>
              <a:rPr sz="1800" b="1" spc="5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d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spc="55" dirty="0">
                <a:latin typeface="Trebuchet MS"/>
                <a:cs typeface="Trebuchet MS"/>
              </a:rPr>
              <a:t> </a:t>
            </a:r>
            <a:r>
              <a:rPr sz="1800" b="1" spc="5" dirty="0">
                <a:latin typeface="Trebuchet MS"/>
                <a:cs typeface="Trebuchet MS"/>
              </a:rPr>
              <a:t>d</a:t>
            </a:r>
            <a:r>
              <a:rPr sz="1800" b="1" dirty="0">
                <a:latin typeface="Trebuchet MS"/>
                <a:cs typeface="Trebuchet MS"/>
              </a:rPr>
              <a:t>iligență</a:t>
            </a:r>
            <a:r>
              <a:rPr sz="1800" b="1" spc="5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ap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icabilă</a:t>
            </a:r>
            <a:r>
              <a:rPr sz="1800" b="1" spc="6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tut</a:t>
            </a:r>
            <a:r>
              <a:rPr sz="1800" b="1" dirty="0">
                <a:latin typeface="Trebuchet MS"/>
                <a:cs typeface="Trebuchet MS"/>
              </a:rPr>
              <a:t>uror</a:t>
            </a:r>
            <a:r>
              <a:rPr sz="1800" b="1" spc="60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10" dirty="0">
                <a:latin typeface="Trebuchet MS"/>
                <a:cs typeface="Trebuchet MS"/>
              </a:rPr>
              <a:t>ersoan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spc="-2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or</a:t>
            </a:r>
            <a:r>
              <a:rPr sz="1800" b="1" spc="60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n</a:t>
            </a:r>
            <a:r>
              <a:rPr sz="1800" b="1" spc="-5" dirty="0">
                <a:latin typeface="Trebuchet MS"/>
                <a:cs typeface="Trebuchet MS"/>
              </a:rPr>
              <a:t>tr</a:t>
            </a:r>
            <a:r>
              <a:rPr sz="1800" b="1" dirty="0">
                <a:latin typeface="Trebuchet MS"/>
                <a:cs typeface="Trebuchet MS"/>
              </a:rPr>
              <a:t>u</a:t>
            </a:r>
            <a:r>
              <a:rPr sz="1800" b="1" spc="60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a</a:t>
            </a:r>
            <a:r>
              <a:rPr sz="1800" b="1" spc="5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se as</a:t>
            </a:r>
            <a:r>
              <a:rPr sz="1800" b="1" spc="-5" dirty="0">
                <a:latin typeface="Trebuchet MS"/>
                <a:cs typeface="Trebuchet MS"/>
              </a:rPr>
              <a:t>i</a:t>
            </a:r>
            <a:r>
              <a:rPr sz="1800" b="1" dirty="0">
                <a:latin typeface="Trebuchet MS"/>
                <a:cs typeface="Trebuchet MS"/>
              </a:rPr>
              <a:t>gu</a:t>
            </a:r>
            <a:r>
              <a:rPr sz="1800" b="1" spc="-60" dirty="0">
                <a:latin typeface="Trebuchet MS"/>
                <a:cs typeface="Trebuchet MS"/>
              </a:rPr>
              <a:t>r</a:t>
            </a:r>
            <a:r>
              <a:rPr sz="1800" b="1" spc="-10" dirty="0">
                <a:latin typeface="Trebuchet MS"/>
                <a:cs typeface="Trebuchet MS"/>
              </a:rPr>
              <a:t>a</a:t>
            </a:r>
            <a:r>
              <a:rPr sz="1800" b="1" dirty="0">
                <a:latin typeface="Trebuchet MS"/>
                <a:cs typeface="Trebuchet MS"/>
              </a:rPr>
              <a:t> că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5" dirty="0">
                <a:latin typeface="Trebuchet MS"/>
                <a:cs typeface="Trebuchet MS"/>
              </a:rPr>
              <a:t>ri</a:t>
            </a:r>
            <a:r>
              <a:rPr sz="1800" b="1" dirty="0">
                <a:latin typeface="Trebuchet MS"/>
                <a:cs typeface="Trebuchet MS"/>
              </a:rPr>
              <a:t>n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t</a:t>
            </a:r>
            <a:r>
              <a:rPr sz="1800" b="1" spc="-65" dirty="0">
                <a:latin typeface="Trebuchet MS"/>
                <a:cs typeface="Trebuchet MS"/>
              </a:rPr>
              <a:t>r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zacțiile</a:t>
            </a:r>
            <a:r>
              <a:rPr sz="1800" b="1" spc="1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care</a:t>
            </a:r>
            <a:r>
              <a:rPr sz="1800" b="1" spc="20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le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des</a:t>
            </a:r>
            <a:r>
              <a:rPr sz="1800" b="1" spc="-10" dirty="0">
                <a:latin typeface="Trebuchet MS"/>
                <a:cs typeface="Trebuchet MS"/>
              </a:rPr>
              <a:t>f</a:t>
            </a:r>
            <a:r>
              <a:rPr sz="1800" b="1" dirty="0">
                <a:latin typeface="Trebuchet MS"/>
                <a:cs typeface="Trebuchet MS"/>
              </a:rPr>
              <a:t>ășoară </a:t>
            </a:r>
            <a:r>
              <a:rPr sz="1800" b="1" spc="-10" dirty="0">
                <a:latin typeface="Trebuchet MS"/>
                <a:cs typeface="Trebuchet MS"/>
              </a:rPr>
              <a:t>su</a:t>
            </a:r>
            <a:r>
              <a:rPr sz="1800" b="1" dirty="0">
                <a:latin typeface="Trebuchet MS"/>
                <a:cs typeface="Trebuchet MS"/>
              </a:rPr>
              <a:t>nt</a:t>
            </a:r>
            <a:r>
              <a:rPr sz="1800" b="1" spc="-15" dirty="0">
                <a:latin typeface="Trebuchet MS"/>
                <a:cs typeface="Trebuchet MS"/>
              </a:rPr>
              <a:t> respe</a:t>
            </a:r>
            <a:r>
              <a:rPr sz="1800" b="1" dirty="0">
                <a:latin typeface="Trebuchet MS"/>
                <a:cs typeface="Trebuchet MS"/>
              </a:rPr>
              <a:t>cta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spc="3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sa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cțiunile</a:t>
            </a:r>
            <a:r>
              <a:rPr sz="1800" b="1" spc="-2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t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rnațio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al</a:t>
            </a:r>
            <a:r>
              <a:rPr sz="1800" b="1" spc="-5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  <a:buFont typeface="MS Gothic"/>
              <a:buChar char="✓"/>
              <a:tabLst>
                <a:tab pos="756920" algn="l"/>
              </a:tabLst>
            </a:pP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Direc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v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U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spc="1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10" dirty="0">
                <a:solidFill>
                  <a:srgbClr val="FF0000"/>
                </a:solidFill>
                <a:latin typeface="Trebuchet MS"/>
                <a:cs typeface="Trebuchet MS"/>
              </a:rPr>
              <a:t>n</a:t>
            </a:r>
            <a:r>
              <a:rPr sz="1800" spc="-235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.</a:t>
            </a:r>
            <a:r>
              <a:rPr sz="1800" spc="15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2024/12</a:t>
            </a:r>
            <a:r>
              <a:rPr sz="1800" spc="15" dirty="0">
                <a:solidFill>
                  <a:srgbClr val="FF0000"/>
                </a:solidFill>
                <a:latin typeface="Trebuchet MS"/>
                <a:cs typeface="Trebuchet MS"/>
              </a:rPr>
              <a:t>2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6</a:t>
            </a:r>
            <a:r>
              <a:rPr sz="1800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d</a:t>
            </a:r>
            <a:r>
              <a:rPr sz="1800" spc="5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n</a:t>
            </a:r>
            <a:r>
              <a:rPr sz="1800" spc="15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24</a:t>
            </a:r>
            <a:r>
              <a:rPr sz="1800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pri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l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spc="16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2024</a:t>
            </a:r>
            <a:r>
              <a:rPr sz="1800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privin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d</a:t>
            </a:r>
            <a:r>
              <a:rPr sz="1800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d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efini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i="1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inf</a:t>
            </a:r>
            <a:r>
              <a:rPr sz="1800" i="1" spc="-15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acțiunil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o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spc="1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și</a:t>
            </a:r>
            <a:r>
              <a:rPr sz="1800" i="1" spc="15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i="1" spc="1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sancți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u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nil</a:t>
            </a:r>
            <a:r>
              <a:rPr sz="1800" i="1" spc="-15" dirty="0">
                <a:solidFill>
                  <a:srgbClr val="FF0000"/>
                </a:solidFill>
                <a:latin typeface="Trebuchet MS"/>
                <a:cs typeface="Trebuchet MS"/>
              </a:rPr>
              <a:t>o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spc="1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p</a:t>
            </a:r>
            <a:r>
              <a:rPr sz="1800" i="1" spc="5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n</a:t>
            </a:r>
            <a:r>
              <a:rPr sz="1800" i="1" spc="-15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1800" i="1" spc="-20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u</a:t>
            </a:r>
            <a:endParaRPr sz="1800">
              <a:latin typeface="Trebuchet MS"/>
              <a:cs typeface="Trebuchet MS"/>
            </a:endParaRPr>
          </a:p>
          <a:p>
            <a:pPr marL="756285">
              <a:lnSpc>
                <a:spcPct val="100000"/>
              </a:lnSpc>
            </a:pP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încălc</a:t>
            </a:r>
            <a:r>
              <a:rPr sz="1800" i="1" spc="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ea măs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ur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il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o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spc="-20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stricti</a:t>
            </a:r>
            <a:r>
              <a:rPr sz="1800" i="1" spc="-25" dirty="0">
                <a:solidFill>
                  <a:srgbClr val="FF0000"/>
                </a:solidFill>
                <a:latin typeface="Trebuchet MS"/>
                <a:cs typeface="Trebuchet MS"/>
              </a:rPr>
              <a:t>v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i="1" spc="-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al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i="1" spc="-5" dirty="0">
                <a:solidFill>
                  <a:srgbClr val="FF0000"/>
                </a:solidFill>
                <a:latin typeface="Trebuchet MS"/>
                <a:cs typeface="Trebuchet MS"/>
              </a:rPr>
              <a:t>Uni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u</a:t>
            </a:r>
            <a:r>
              <a:rPr sz="1800" i="1" spc="-15" dirty="0">
                <a:solidFill>
                  <a:srgbClr val="FF0000"/>
                </a:solidFill>
                <a:latin typeface="Trebuchet MS"/>
                <a:cs typeface="Trebuchet MS"/>
              </a:rPr>
              <a:t>ni</a:t>
            </a:r>
            <a:r>
              <a:rPr sz="1800" i="1" spc="-10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i="1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și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5" dirty="0">
                <a:solidFill>
                  <a:srgbClr val="FF0000"/>
                </a:solidFill>
                <a:latin typeface="Trebuchet MS"/>
                <a:cs typeface="Trebuchet MS"/>
              </a:rPr>
              <a:t>d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e m</a:t>
            </a:r>
            <a:r>
              <a:rPr sz="1800" spc="-20" dirty="0">
                <a:solidFill>
                  <a:srgbClr val="FF000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d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ificar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a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Directive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spc="1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(U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)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2018/1673</a:t>
            </a:r>
            <a:endParaRPr sz="1800">
              <a:latin typeface="Trebuchet MS"/>
              <a:cs typeface="Trebuchet MS"/>
            </a:endParaRPr>
          </a:p>
          <a:p>
            <a:pPr marL="756285" lvl="1" indent="-286385">
              <a:lnSpc>
                <a:spcPct val="100000"/>
              </a:lnSpc>
              <a:spcBef>
                <a:spcPts val="600"/>
              </a:spcBef>
              <a:buClr>
                <a:srgbClr val="FF0000"/>
              </a:buClr>
              <a:buFont typeface="MS Gothic"/>
              <a:buChar char="✓"/>
              <a:tabLst>
                <a:tab pos="756920" algn="l"/>
              </a:tabLst>
            </a:pPr>
            <a:r>
              <a:rPr sz="1800" spc="-245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erm</a:t>
            </a:r>
            <a:r>
              <a:rPr sz="1800" spc="5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n</a:t>
            </a:r>
            <a:r>
              <a:rPr sz="1800" spc="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de</a:t>
            </a:r>
            <a:r>
              <a:rPr sz="1800" spc="-1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FF000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an</a:t>
            </a:r>
            <a:r>
              <a:rPr sz="1800" spc="5" dirty="0">
                <a:solidFill>
                  <a:srgbClr val="FF0000"/>
                </a:solidFill>
                <a:latin typeface="Trebuchet MS"/>
                <a:cs typeface="Trebuchet MS"/>
              </a:rPr>
              <a:t>s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p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un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ere</a:t>
            </a:r>
            <a:r>
              <a:rPr sz="1800" spc="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–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 2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0</a:t>
            </a:r>
            <a:r>
              <a:rPr sz="1800" spc="1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m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FF0000"/>
                </a:solidFill>
                <a:latin typeface="Trebuchet MS"/>
                <a:cs typeface="Trebuchet MS"/>
              </a:rPr>
              <a:t>i</a:t>
            </a:r>
            <a:r>
              <a:rPr sz="1800" spc="-1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2</a:t>
            </a:r>
            <a:r>
              <a:rPr sz="1800" spc="5" dirty="0">
                <a:solidFill>
                  <a:srgbClr val="FF0000"/>
                </a:solidFill>
                <a:latin typeface="Trebuchet MS"/>
                <a:cs typeface="Trebuchet MS"/>
              </a:rPr>
              <a:t>0</a:t>
            </a:r>
            <a:r>
              <a:rPr sz="1800" spc="-5" dirty="0">
                <a:solidFill>
                  <a:srgbClr val="FF0000"/>
                </a:solidFill>
                <a:latin typeface="Trebuchet MS"/>
                <a:cs typeface="Trebuchet MS"/>
              </a:rPr>
              <a:t>25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Cunoașterea</a:t>
            </a:r>
            <a:r>
              <a:rPr spc="-55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spc="-5" dirty="0">
                <a:latin typeface="Trebuchet MS"/>
                <a:cs typeface="Trebuchet MS"/>
              </a:rPr>
              <a:t>(</a:t>
            </a:r>
            <a:r>
              <a:rPr dirty="0">
                <a:latin typeface="Trebuchet MS"/>
                <a:cs typeface="Trebuchet MS"/>
              </a:rPr>
              <a:t>Evaluare</a:t>
            </a:r>
            <a:r>
              <a:rPr spc="-35" dirty="0">
                <a:latin typeface="Trebuchet MS"/>
                <a:cs typeface="Trebuchet MS"/>
              </a:rPr>
              <a:t> </a:t>
            </a:r>
            <a:r>
              <a:rPr spc="-10" dirty="0">
                <a:latin typeface="Trebuchet MS"/>
                <a:cs typeface="Trebuchet MS"/>
              </a:rPr>
              <a:t>c</a:t>
            </a:r>
            <a:r>
              <a:rPr dirty="0">
                <a:latin typeface="Trebuchet MS"/>
                <a:cs typeface="Trebuchet MS"/>
              </a:rPr>
              <a:t>lient</a:t>
            </a:r>
            <a:r>
              <a:rPr spc="-15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+ documentare)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419" y="886078"/>
            <a:ext cx="11166475" cy="4846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55"/>
              </a:lnSpc>
            </a:pPr>
            <a:r>
              <a:rPr sz="1800" spc="-8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baza d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cumente</a:t>
            </a:r>
            <a:r>
              <a:rPr sz="1800" spc="-10" dirty="0">
                <a:latin typeface="Trebuchet MS"/>
                <a:cs typeface="Trebuchet MS"/>
              </a:rPr>
              <a:t>lo</a:t>
            </a:r>
            <a:r>
              <a:rPr sz="1800" spc="-26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inf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rmațiil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 și</a:t>
            </a:r>
            <a:r>
              <a:rPr sz="1800" spc="-10" dirty="0">
                <a:latin typeface="Trebuchet MS"/>
                <a:cs typeface="Trebuchet MS"/>
              </a:rPr>
              <a:t> v</a:t>
            </a:r>
            <a:r>
              <a:rPr sz="1800" dirty="0">
                <a:latin typeface="Trebuchet MS"/>
                <a:cs typeface="Trebuchet MS"/>
              </a:rPr>
              <a:t>eri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icări</a:t>
            </a:r>
            <a:r>
              <a:rPr sz="1800" spc="-10" dirty="0">
                <a:latin typeface="Trebuchet MS"/>
                <a:cs typeface="Trebuchet MS"/>
              </a:rPr>
              <a:t>lo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ează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ȘA</a:t>
            </a:r>
            <a:r>
              <a:rPr sz="1800" b="1" spc="-1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E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spc="-140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ALUARE</a:t>
            </a:r>
            <a:r>
              <a:rPr sz="1800" b="1" spc="-9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b="1" spc="-10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SC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ULUI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ts val="2055"/>
              </a:lnSpc>
            </a:pPr>
            <a:r>
              <a:rPr sz="1800" dirty="0">
                <a:latin typeface="Trebuchet MS"/>
                <a:cs typeface="Trebuchet MS"/>
              </a:rPr>
              <a:t>(c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nținutul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ate să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difere de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cum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ntul pr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pus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prin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8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eglementarea</a:t>
            </a:r>
            <a:r>
              <a:rPr sz="1800" spc="3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sec</a:t>
            </a:r>
            <a:r>
              <a:rPr sz="1800" spc="-10" dirty="0">
                <a:latin typeface="Trebuchet MS"/>
                <a:cs typeface="Trebuchet MS"/>
              </a:rPr>
              <a:t>to</a:t>
            </a:r>
            <a:r>
              <a:rPr sz="1800" dirty="0">
                <a:latin typeface="Trebuchet MS"/>
                <a:cs typeface="Trebuchet MS"/>
              </a:rPr>
              <a:t>rială)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700"/>
              </a:lnSpc>
              <a:spcBef>
                <a:spcPts val="27"/>
              </a:spcBef>
            </a:pPr>
            <a:endParaRPr sz="1700"/>
          </a:p>
          <a:p>
            <a:pPr marL="12700">
              <a:lnSpc>
                <a:spcPts val="2050"/>
              </a:lnSpc>
            </a:pPr>
            <a:r>
              <a:rPr sz="1800" dirty="0">
                <a:latin typeface="Trebuchet MS"/>
                <a:cs typeface="Trebuchet MS"/>
              </a:rPr>
              <a:t>Măsurile care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lua d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pind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riscul id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nti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icat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și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 </a:t>
            </a:r>
            <a:r>
              <a:rPr sz="1800" spc="-8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litica</a:t>
            </a:r>
            <a:r>
              <a:rPr sz="1800" spc="-12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ML</a:t>
            </a:r>
            <a:r>
              <a:rPr sz="1800" spc="-7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pta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ă</a:t>
            </a:r>
            <a:r>
              <a:rPr sz="1800" spc="4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-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rec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man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ări: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ts val="1945"/>
              </a:lnSpc>
              <a:buFont typeface="Trebuchet MS"/>
              <a:buChar char="-"/>
              <a:tabLst>
                <a:tab pos="299720" algn="l"/>
              </a:tabLst>
            </a:pPr>
            <a:r>
              <a:rPr sz="1800" b="1" dirty="0">
                <a:latin typeface="Trebuchet MS"/>
                <a:cs typeface="Trebuchet MS"/>
              </a:rPr>
              <a:t>Ri</a:t>
            </a:r>
            <a:r>
              <a:rPr sz="1800" b="1" spc="-10" dirty="0">
                <a:latin typeface="Trebuchet MS"/>
                <a:cs typeface="Trebuchet MS"/>
              </a:rPr>
              <a:t>sc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</a:t>
            </a:r>
            <a:r>
              <a:rPr sz="1800" b="1" spc="5" dirty="0">
                <a:latin typeface="Trebuchet MS"/>
                <a:cs typeface="Trebuchet MS"/>
              </a:rPr>
              <a:t>c</a:t>
            </a:r>
            <a:r>
              <a:rPr sz="1800" b="1" dirty="0">
                <a:latin typeface="Trebuchet MS"/>
                <a:cs typeface="Trebuchet MS"/>
              </a:rPr>
              <a:t>ăzut/mediu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 </a:t>
            </a:r>
            <a:r>
              <a:rPr sz="1800" spc="-5" dirty="0">
                <a:latin typeface="Trebuchet MS"/>
                <a:cs typeface="Trebuchet MS"/>
              </a:rPr>
              <a:t>poat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5" dirty="0">
                <a:latin typeface="Trebuchet MS"/>
                <a:cs typeface="Trebuchet MS"/>
              </a:rPr>
              <a:t>închei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15" dirty="0">
                <a:latin typeface="Trebuchet MS"/>
                <a:cs typeface="Trebuchet MS"/>
              </a:rPr>
              <a:t>CAJ</a:t>
            </a:r>
            <a:r>
              <a:rPr sz="1800" spc="-5" dirty="0">
                <a:latin typeface="Trebuchet MS"/>
                <a:cs typeface="Trebuchet MS"/>
              </a:rPr>
              <a:t>-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  <a:p>
            <a:pPr marL="299085" indent="-286385">
              <a:lnSpc>
                <a:spcPts val="1945"/>
              </a:lnSpc>
              <a:buFont typeface="Trebuchet MS"/>
              <a:buChar char="-"/>
              <a:tabLst>
                <a:tab pos="299720" algn="l"/>
              </a:tabLst>
            </a:pPr>
            <a:r>
              <a:rPr sz="1800" b="1" spc="-15" dirty="0">
                <a:latin typeface="Trebuchet MS"/>
                <a:cs typeface="Trebuchet MS"/>
              </a:rPr>
              <a:t>R</a:t>
            </a:r>
            <a:r>
              <a:rPr sz="1800" b="1" spc="-5" dirty="0">
                <a:latin typeface="Trebuchet MS"/>
                <a:cs typeface="Trebuchet MS"/>
              </a:rPr>
              <a:t>i</a:t>
            </a:r>
            <a:r>
              <a:rPr sz="1800" b="1" spc="5" dirty="0">
                <a:latin typeface="Trebuchet MS"/>
                <a:cs typeface="Trebuchet MS"/>
              </a:rPr>
              <a:t>s</a:t>
            </a:r>
            <a:r>
              <a:rPr sz="1800" b="1" spc="-10" dirty="0">
                <a:latin typeface="Trebuchet MS"/>
                <a:cs typeface="Trebuchet MS"/>
              </a:rPr>
              <a:t>c </a:t>
            </a:r>
            <a:r>
              <a:rPr sz="1800" b="1" spc="-5" dirty="0">
                <a:latin typeface="Trebuchet MS"/>
                <a:cs typeface="Trebuchet MS"/>
              </a:rPr>
              <a:t>s</a:t>
            </a:r>
            <a:r>
              <a:rPr sz="1800" b="1" dirty="0">
                <a:latin typeface="Trebuchet MS"/>
                <a:cs typeface="Trebuchet MS"/>
              </a:rPr>
              <a:t>porit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sau </a:t>
            </a:r>
            <a:r>
              <a:rPr sz="1800" b="1" spc="-15" dirty="0">
                <a:latin typeface="Trebuchet MS"/>
                <a:cs typeface="Trebuchet MS"/>
              </a:rPr>
              <a:t>PEP</a:t>
            </a:r>
            <a:r>
              <a:rPr sz="1800" b="1" spc="-3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(ris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rit</a:t>
            </a:r>
            <a:r>
              <a:rPr sz="1800" spc="-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dirty="0">
                <a:latin typeface="Trebuchet MS"/>
                <a:cs typeface="Trebuchet MS"/>
              </a:rPr>
              <a:t>plicit)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spc="-20" dirty="0">
                <a:latin typeface="Trebuchet MS"/>
                <a:cs typeface="Trebuchet MS"/>
              </a:rPr>
              <a:t>CAJ</a:t>
            </a:r>
            <a:r>
              <a:rPr sz="1800" spc="-5" dirty="0">
                <a:latin typeface="Trebuchet MS"/>
                <a:cs typeface="Trebuchet MS"/>
              </a:rPr>
              <a:t>-</a:t>
            </a:r>
            <a:r>
              <a:rPr sz="1800" dirty="0">
                <a:latin typeface="Trebuchet MS"/>
                <a:cs typeface="Trebuchet MS"/>
              </a:rPr>
              <a:t>ul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înch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u="sng" spc="-53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ap</a:t>
            </a:r>
            <a:r>
              <a:rPr sz="1800" u="sng" spc="-53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r</a:t>
            </a:r>
            <a:r>
              <a:rPr sz="1800" u="sng" spc="-15" dirty="0">
                <a:latin typeface="Trebuchet MS"/>
                <a:cs typeface="Trebuchet MS"/>
              </a:rPr>
              <a:t>o</a:t>
            </a:r>
            <a:r>
              <a:rPr sz="1800" u="sng" dirty="0">
                <a:latin typeface="Trebuchet MS"/>
                <a:cs typeface="Trebuchet MS"/>
              </a:rPr>
              <a:t>b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area p</a:t>
            </a:r>
            <a:r>
              <a:rPr sz="1800" u="sng" spc="-53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realab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ilă</a:t>
            </a:r>
            <a:r>
              <a:rPr sz="1800" u="sng" spc="-2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a av</a:t>
            </a:r>
            <a:r>
              <a:rPr sz="1800" u="sng" spc="-10" dirty="0">
                <a:latin typeface="Trebuchet MS"/>
                <a:cs typeface="Trebuchet MS"/>
              </a:rPr>
              <a:t>o</a:t>
            </a:r>
            <a:r>
              <a:rPr sz="1800" u="sng" dirty="0">
                <a:latin typeface="Trebuchet MS"/>
                <a:cs typeface="Trebuchet MS"/>
              </a:rPr>
              <a:t>catu</a:t>
            </a:r>
            <a:r>
              <a:rPr sz="1800" u="sng" spc="-10" dirty="0">
                <a:latin typeface="Trebuchet MS"/>
                <a:cs typeface="Trebuchet MS"/>
              </a:rPr>
              <a:t>l</a:t>
            </a:r>
            <a:r>
              <a:rPr sz="1800" u="sng" dirty="0">
                <a:latin typeface="Trebuchet MS"/>
                <a:cs typeface="Trebuchet MS"/>
              </a:rPr>
              <a:t>ui </a:t>
            </a:r>
            <a:endParaRPr sz="1800">
              <a:latin typeface="Trebuchet MS"/>
              <a:cs typeface="Trebuchet MS"/>
            </a:endParaRPr>
          </a:p>
          <a:p>
            <a:pPr marL="299085">
              <a:lnSpc>
                <a:spcPts val="2050"/>
              </a:lnSpc>
            </a:pPr>
            <a:r>
              <a:rPr sz="1800" u="sng" spc="-5" dirty="0">
                <a:latin typeface="Trebuchet MS"/>
                <a:cs typeface="Trebuchet MS"/>
              </a:rPr>
              <a:t>c</a:t>
            </a:r>
            <a:r>
              <a:rPr sz="1800" u="sng" spc="-15" dirty="0">
                <a:latin typeface="Trebuchet MS"/>
                <a:cs typeface="Trebuchet MS"/>
              </a:rPr>
              <a:t>o</a:t>
            </a:r>
            <a:r>
              <a:rPr sz="1800" u="sng" spc="-10" dirty="0">
                <a:latin typeface="Trebuchet MS"/>
                <a:cs typeface="Trebuchet MS"/>
              </a:rPr>
              <a:t>o</a:t>
            </a:r>
            <a:r>
              <a:rPr sz="1800" u="sng" dirty="0">
                <a:latin typeface="Trebuchet MS"/>
                <a:cs typeface="Trebuchet MS"/>
              </a:rPr>
              <a:t>rd</a:t>
            </a:r>
            <a:r>
              <a:rPr sz="1800" u="sng" spc="-10" dirty="0">
                <a:latin typeface="Trebuchet MS"/>
                <a:cs typeface="Trebuchet MS"/>
              </a:rPr>
              <a:t>o</a:t>
            </a:r>
            <a:r>
              <a:rPr sz="1800" u="sng" spc="-5" dirty="0">
                <a:latin typeface="Trebuchet MS"/>
                <a:cs typeface="Trebuchet MS"/>
              </a:rPr>
              <a:t>nat</a:t>
            </a:r>
            <a:r>
              <a:rPr sz="1800" u="sng" spc="-15" dirty="0">
                <a:latin typeface="Trebuchet MS"/>
                <a:cs typeface="Trebuchet MS"/>
              </a:rPr>
              <a:t>o</a:t>
            </a:r>
            <a:r>
              <a:rPr sz="1800" u="sng" spc="-245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800"/>
              </a:lnSpc>
            </a:pPr>
            <a:endParaRPr sz="1800"/>
          </a:p>
          <a:p>
            <a:pPr>
              <a:lnSpc>
                <a:spcPts val="1800"/>
              </a:lnSpc>
              <a:spcBef>
                <a:spcPts val="75"/>
              </a:spcBef>
            </a:pPr>
            <a:endParaRPr sz="1800"/>
          </a:p>
          <a:p>
            <a:pPr marL="12700">
              <a:lnSpc>
                <a:spcPts val="2050"/>
              </a:lnSpc>
            </a:pPr>
            <a:r>
              <a:rPr sz="1800" u="sng" spc="-545" dirty="0">
                <a:latin typeface="Trebuchet MS"/>
                <a:cs typeface="Trebuchet MS"/>
              </a:rPr>
              <a:t> </a:t>
            </a:r>
            <a:r>
              <a:rPr sz="1800" u="sng" spc="-235" dirty="0">
                <a:latin typeface="Trebuchet MS"/>
                <a:cs typeface="Trebuchet MS"/>
              </a:rPr>
              <a:t>T</a:t>
            </a:r>
            <a:r>
              <a:rPr sz="1800" u="sng" spc="-10" dirty="0">
                <a:latin typeface="Trebuchet MS"/>
                <a:cs typeface="Trebuchet MS"/>
              </a:rPr>
              <a:t>o</a:t>
            </a:r>
            <a:r>
              <a:rPr sz="1800" u="sng" dirty="0">
                <a:latin typeface="Trebuchet MS"/>
                <a:cs typeface="Trebuchet MS"/>
              </a:rPr>
              <a:t>ate</a:t>
            </a:r>
            <a:r>
              <a:rPr sz="1800" u="sng" spc="2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d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spc="-10" dirty="0">
                <a:latin typeface="Trebuchet MS"/>
                <a:cs typeface="Trebuchet MS"/>
              </a:rPr>
              <a:t>o</a:t>
            </a:r>
            <a:r>
              <a:rPr sz="1800" u="sng" dirty="0">
                <a:latin typeface="Trebuchet MS"/>
                <a:cs typeface="Trebuchet MS"/>
              </a:rPr>
              <a:t>cume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ntele</a:t>
            </a:r>
            <a:r>
              <a:rPr sz="1800" u="sng" spc="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c</a:t>
            </a:r>
            <a:r>
              <a:rPr sz="1800" u="sng" spc="-10" dirty="0">
                <a:latin typeface="Trebuchet MS"/>
                <a:cs typeface="Trebuchet MS"/>
              </a:rPr>
              <a:t>o</a:t>
            </a:r>
            <a:r>
              <a:rPr sz="1800" u="sng" dirty="0">
                <a:latin typeface="Trebuchet MS"/>
                <a:cs typeface="Trebuchet MS"/>
              </a:rPr>
              <a:t>lec</a:t>
            </a:r>
            <a:r>
              <a:rPr sz="1800" u="sng" spc="-10" dirty="0">
                <a:latin typeface="Trebuchet MS"/>
                <a:cs typeface="Trebuchet MS"/>
              </a:rPr>
              <a:t>t</a:t>
            </a:r>
            <a:r>
              <a:rPr sz="1800" u="sng" dirty="0">
                <a:latin typeface="Trebuchet MS"/>
                <a:cs typeface="Trebuchet MS"/>
              </a:rPr>
              <a:t>ate</a:t>
            </a:r>
            <a:r>
              <a:rPr sz="1800" u="sng" spc="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d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e</a:t>
            </a:r>
            <a:r>
              <a:rPr sz="1800" u="sng" spc="-1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la c</a:t>
            </a:r>
            <a:r>
              <a:rPr sz="1800" u="sng" spc="-10" dirty="0">
                <a:latin typeface="Trebuchet MS"/>
                <a:cs typeface="Trebuchet MS"/>
              </a:rPr>
              <a:t>l</a:t>
            </a:r>
            <a:r>
              <a:rPr sz="1800" u="sng" dirty="0">
                <a:latin typeface="Trebuchet MS"/>
                <a:cs typeface="Trebuchet MS"/>
              </a:rPr>
              <a:t>ie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nt,</a:t>
            </a:r>
            <a:r>
              <a:rPr sz="1800" u="sng" spc="-10" dirty="0">
                <a:latin typeface="Trebuchet MS"/>
                <a:cs typeface="Trebuchet MS"/>
              </a:rPr>
              <a:t> o</a:t>
            </a:r>
            <a:r>
              <a:rPr sz="1800" u="sng" dirty="0">
                <a:latin typeface="Trebuchet MS"/>
                <a:cs typeface="Trebuchet MS"/>
              </a:rPr>
              <a:t>b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ținute</a:t>
            </a:r>
            <a:r>
              <a:rPr sz="1800" u="sng" spc="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d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e</a:t>
            </a:r>
            <a:r>
              <a:rPr sz="1800" u="sng" spc="-1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la </a:t>
            </a:r>
            <a:r>
              <a:rPr sz="1800" u="sng" spc="-10" dirty="0">
                <a:latin typeface="Trebuchet MS"/>
                <a:cs typeface="Trebuchet MS"/>
              </a:rPr>
              <a:t>R</a:t>
            </a:r>
            <a:r>
              <a:rPr sz="1800" u="sng" dirty="0">
                <a:latin typeface="Trebuchet MS"/>
                <a:cs typeface="Trebuchet MS"/>
              </a:rPr>
              <a:t>BR, print</a:t>
            </a:r>
            <a:r>
              <a:rPr sz="1800" u="sng" spc="2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screen</a:t>
            </a:r>
            <a:r>
              <a:rPr sz="1800" u="sng" spc="-5" dirty="0">
                <a:latin typeface="Trebuchet MS"/>
                <a:cs typeface="Trebuchet MS"/>
              </a:rPr>
              <a:t>-</a:t>
            </a:r>
            <a:r>
              <a:rPr sz="1800" u="sng" dirty="0">
                <a:latin typeface="Trebuchet MS"/>
                <a:cs typeface="Trebuchet MS"/>
              </a:rPr>
              <a:t>uri,</a:t>
            </a:r>
            <a:r>
              <a:rPr sz="1800" u="sng" spc="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inclusi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v</a:t>
            </a:r>
            <a:r>
              <a:rPr sz="1800" u="sng" spc="-1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Fiș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a</a:t>
            </a:r>
            <a:r>
              <a:rPr sz="1800" u="sng" spc="-1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d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e E</a:t>
            </a:r>
            <a:r>
              <a:rPr sz="1800" u="sng" spc="-10" dirty="0">
                <a:latin typeface="Trebuchet MS"/>
                <a:cs typeface="Trebuchet MS"/>
              </a:rPr>
              <a:t>v</a:t>
            </a:r>
            <a:r>
              <a:rPr sz="1800" u="sng" dirty="0">
                <a:latin typeface="Trebuchet MS"/>
                <a:cs typeface="Trebuchet MS"/>
              </a:rPr>
              <a:t>aluare</a:t>
            </a:r>
            <a:r>
              <a:rPr sz="1800" u="sng" spc="2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a 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ts val="2050"/>
              </a:lnSpc>
            </a:pPr>
            <a:r>
              <a:rPr sz="1800" u="sng" spc="-54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Riscului, se</a:t>
            </a:r>
            <a:r>
              <a:rPr sz="1800" u="sng" spc="-10" dirty="0">
                <a:latin typeface="Trebuchet MS"/>
                <a:cs typeface="Trebuchet MS"/>
              </a:rPr>
              <a:t> vo</a:t>
            </a:r>
            <a:r>
              <a:rPr sz="1800" u="sng" dirty="0">
                <a:latin typeface="Trebuchet MS"/>
                <a:cs typeface="Trebuchet MS"/>
              </a:rPr>
              <a:t>r p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ăs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t</a:t>
            </a:r>
            <a:r>
              <a:rPr sz="1800" u="sng" spc="-10" dirty="0">
                <a:latin typeface="Trebuchet MS"/>
                <a:cs typeface="Trebuchet MS"/>
              </a:rPr>
              <a:t>r</a:t>
            </a:r>
            <a:r>
              <a:rPr sz="1800" u="sng" dirty="0">
                <a:latin typeface="Trebuchet MS"/>
                <a:cs typeface="Trebuchet MS"/>
              </a:rPr>
              <a:t>a în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tr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spc="-5" dirty="0">
                <a:latin typeface="Trebuchet MS"/>
                <a:cs typeface="Trebuchet MS"/>
              </a:rPr>
              <a:t>-</a:t>
            </a:r>
            <a:r>
              <a:rPr sz="1800" u="sng" dirty="0">
                <a:latin typeface="Trebuchet MS"/>
                <a:cs typeface="Trebuchet MS"/>
              </a:rPr>
              <a:t>o a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rhivă</a:t>
            </a:r>
            <a:r>
              <a:rPr sz="1800" u="sng" spc="1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d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ed</a:t>
            </a:r>
            <a:r>
              <a:rPr sz="1800" u="sng" spc="-535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ica</a:t>
            </a:r>
            <a:r>
              <a:rPr sz="1800" u="sng" spc="-540" dirty="0">
                <a:latin typeface="Trebuchet MS"/>
                <a:cs typeface="Trebuchet MS"/>
              </a:rPr>
              <a:t> </a:t>
            </a:r>
            <a:r>
              <a:rPr sz="1800" u="sng" dirty="0">
                <a:latin typeface="Trebuchet MS"/>
                <a:cs typeface="Trebuchet MS"/>
              </a:rPr>
              <a:t>t</a:t>
            </a:r>
            <a:r>
              <a:rPr sz="1800" u="sng" spc="-15" dirty="0">
                <a:latin typeface="Trebuchet MS"/>
                <a:cs typeface="Trebuchet MS"/>
              </a:rPr>
              <a:t>ă</a:t>
            </a:r>
            <a:r>
              <a:rPr sz="1800" dirty="0">
                <a:latin typeface="Trebuchet MS"/>
                <a:cs typeface="Trebuchet MS"/>
              </a:rPr>
              <a:t>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700"/>
              </a:lnSpc>
              <a:spcBef>
                <a:spcPts val="28"/>
              </a:spcBef>
            </a:pPr>
            <a:endParaRPr sz="1700"/>
          </a:p>
          <a:p>
            <a:pPr marL="12700">
              <a:lnSpc>
                <a:spcPct val="100000"/>
              </a:lnSpc>
            </a:pPr>
            <a:r>
              <a:rPr sz="1800" spc="-8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egist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ul intern de evi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ență</a:t>
            </a:r>
            <a:r>
              <a:rPr sz="1800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KYC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spc="10" dirty="0">
                <a:solidFill>
                  <a:srgbClr val="C00000"/>
                </a:solidFill>
                <a:latin typeface="Trebuchet MS"/>
                <a:cs typeface="Trebuchet MS"/>
              </a:rPr>
              <a:t>(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exa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1 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la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Ghid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ul</a:t>
            </a: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UNB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).</a:t>
            </a:r>
            <a:endParaRPr sz="1800">
              <a:latin typeface="Trebuchet MS"/>
              <a:cs typeface="Trebuchet MS"/>
            </a:endParaRPr>
          </a:p>
          <a:p>
            <a:pPr>
              <a:lnSpc>
                <a:spcPts val="1750"/>
              </a:lnSpc>
              <a:spcBef>
                <a:spcPts val="19"/>
              </a:spcBef>
            </a:pPr>
            <a:endParaRPr sz="1750"/>
          </a:p>
          <a:p>
            <a:pPr>
              <a:lnSpc>
                <a:spcPts val="1800"/>
              </a:lnSpc>
            </a:pPr>
            <a:endParaRPr sz="1800"/>
          </a:p>
          <a:p>
            <a:pPr marL="12700">
              <a:lnSpc>
                <a:spcPts val="2280"/>
              </a:lnSpc>
            </a:pPr>
            <a:r>
              <a:rPr sz="2000" b="1" dirty="0">
                <a:latin typeface="Calibri"/>
                <a:cs typeface="Calibri"/>
              </a:rPr>
              <a:t>Art.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10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(2)</a:t>
            </a:r>
            <a:r>
              <a:rPr sz="2000" b="1" spc="-1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din</a:t>
            </a:r>
            <a:r>
              <a:rPr sz="2000" b="1" spc="-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R</a:t>
            </a:r>
            <a:r>
              <a:rPr sz="2000" b="1" dirty="0">
                <a:latin typeface="Calibri"/>
                <a:cs typeface="Calibri"/>
              </a:rPr>
              <a:t>egleme</a:t>
            </a:r>
            <a:r>
              <a:rPr sz="2000" b="1" spc="-20" dirty="0">
                <a:latin typeface="Calibri"/>
                <a:cs typeface="Calibri"/>
              </a:rPr>
              <a:t>n</a:t>
            </a:r>
            <a:r>
              <a:rPr sz="2000" b="1" spc="-25" dirty="0">
                <a:latin typeface="Calibri"/>
                <a:cs typeface="Calibri"/>
              </a:rPr>
              <a:t>t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35" dirty="0">
                <a:latin typeface="Calibri"/>
                <a:cs typeface="Calibri"/>
              </a:rPr>
              <a:t>r</a:t>
            </a:r>
            <a:r>
              <a:rPr sz="2000" b="1" dirty="0">
                <a:latin typeface="Calibri"/>
                <a:cs typeface="Calibri"/>
              </a:rPr>
              <a:t>ea sec</a:t>
            </a:r>
            <a:r>
              <a:rPr sz="2000" b="1" spc="-20" dirty="0">
                <a:latin typeface="Calibri"/>
                <a:cs typeface="Calibri"/>
              </a:rPr>
              <a:t>t</a:t>
            </a:r>
            <a:r>
              <a:rPr sz="2000" b="1" dirty="0">
                <a:latin typeface="Calibri"/>
                <a:cs typeface="Calibri"/>
              </a:rPr>
              <a:t>ori</a:t>
            </a:r>
            <a:r>
              <a:rPr sz="2000" b="1" spc="-10" dirty="0">
                <a:latin typeface="Calibri"/>
                <a:cs typeface="Calibri"/>
              </a:rPr>
              <a:t>a</a:t>
            </a:r>
            <a:r>
              <a:rPr sz="2000" b="1" dirty="0">
                <a:latin typeface="Calibri"/>
                <a:cs typeface="Calibri"/>
              </a:rPr>
              <a:t>lă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UNBR:</a:t>
            </a:r>
            <a:endParaRPr sz="2000">
              <a:latin typeface="Calibri"/>
              <a:cs typeface="Calibri"/>
            </a:endParaRPr>
          </a:p>
          <a:p>
            <a:pPr marL="469265">
              <a:lnSpc>
                <a:spcPts val="2160"/>
              </a:lnSpc>
            </a:pPr>
            <a:r>
              <a:rPr sz="2000" i="1" u="heavy" spc="-455" dirty="0">
                <a:latin typeface="Calibri"/>
                <a:cs typeface="Calibri"/>
              </a:rPr>
              <a:t> </a:t>
            </a:r>
            <a:r>
              <a:rPr sz="2000" i="1" u="heavy" spc="-70" dirty="0">
                <a:latin typeface="Calibri"/>
                <a:cs typeface="Calibri"/>
              </a:rPr>
              <a:t>A</a:t>
            </a:r>
            <a:r>
              <a:rPr sz="2000" i="1" u="heavy" spc="-20" dirty="0">
                <a:latin typeface="Calibri"/>
                <a:cs typeface="Calibri"/>
              </a:rPr>
              <a:t>v</a:t>
            </a:r>
            <a:r>
              <a:rPr sz="2000" i="1" u="heavy" dirty="0">
                <a:latin typeface="Calibri"/>
                <a:cs typeface="Calibri"/>
              </a:rPr>
              <a:t>o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spc="-20" dirty="0">
                <a:latin typeface="Calibri"/>
                <a:cs typeface="Calibri"/>
              </a:rPr>
              <a:t>c</a:t>
            </a:r>
            <a:r>
              <a:rPr sz="2000" i="1" u="heavy" dirty="0">
                <a:latin typeface="Calibri"/>
                <a:cs typeface="Calibri"/>
              </a:rPr>
              <a:t>at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ul a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ctua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l</a:t>
            </a:r>
            <a:r>
              <a:rPr sz="2000" i="1" u="heavy" spc="-10" dirty="0">
                <a:latin typeface="Calibri"/>
                <a:cs typeface="Calibri"/>
              </a:rPr>
              <a:t>i</a:t>
            </a:r>
            <a:r>
              <a:rPr sz="2000" i="1" u="heavy" spc="-25" dirty="0">
                <a:latin typeface="Calibri"/>
                <a:cs typeface="Calibri"/>
              </a:rPr>
              <a:t>z</a:t>
            </a:r>
            <a:r>
              <a:rPr sz="2000" i="1" u="heavy" dirty="0">
                <a:latin typeface="Calibri"/>
                <a:cs typeface="Calibri"/>
              </a:rPr>
              <a:t>ea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spc="-35" dirty="0">
                <a:latin typeface="Calibri"/>
                <a:cs typeface="Calibri"/>
              </a:rPr>
              <a:t>z</a:t>
            </a:r>
            <a:r>
              <a:rPr sz="2000" i="1" u="heavy" dirty="0">
                <a:latin typeface="Calibri"/>
                <a:cs typeface="Calibri"/>
              </a:rPr>
              <a:t>ă</a:t>
            </a:r>
            <a:r>
              <a:rPr sz="2000" i="1" u="heavy" spc="-4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pe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riodic</a:t>
            </a:r>
            <a:r>
              <a:rPr sz="2000" i="1" u="heavy" spc="-15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măs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uri</a:t>
            </a:r>
            <a:r>
              <a:rPr sz="2000" i="1" u="heavy" spc="-10" dirty="0">
                <a:latin typeface="Calibri"/>
                <a:cs typeface="Calibri"/>
              </a:rPr>
              <a:t>l</a:t>
            </a:r>
            <a:r>
              <a:rPr sz="2000" i="1" u="heavy" dirty="0">
                <a:latin typeface="Calibri"/>
                <a:cs typeface="Calibri"/>
              </a:rPr>
              <a:t>e de</a:t>
            </a:r>
            <a:r>
              <a:rPr sz="2000" i="1" u="heavy" spc="-2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cuno</a:t>
            </a:r>
            <a:r>
              <a:rPr sz="2000" i="1" u="heavy" spc="-445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a</a:t>
            </a:r>
            <a:r>
              <a:rPr sz="2000" i="1" u="heavy" spc="-20" dirty="0">
                <a:latin typeface="Calibri"/>
                <a:cs typeface="Calibri"/>
              </a:rPr>
              <a:t>șt</a:t>
            </a:r>
            <a:r>
              <a:rPr sz="2000" i="1" u="heavy" dirty="0">
                <a:latin typeface="Calibri"/>
                <a:cs typeface="Calibri"/>
              </a:rPr>
              <a:t>ere</a:t>
            </a:r>
            <a:r>
              <a:rPr sz="2000" i="1" u="heavy" spc="-3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a </a:t>
            </a:r>
            <a:r>
              <a:rPr sz="2000" i="1" u="heavy" spc="-10" dirty="0">
                <a:latin typeface="Calibri"/>
                <a:cs typeface="Calibri"/>
              </a:rPr>
              <a:t>c</a:t>
            </a:r>
            <a:r>
              <a:rPr sz="2000" i="1" u="heavy" dirty="0">
                <a:latin typeface="Calibri"/>
                <a:cs typeface="Calibri"/>
              </a:rPr>
              <a:t>l</a:t>
            </a:r>
            <a:r>
              <a:rPr sz="2000" i="1" u="heavy" spc="-10" dirty="0">
                <a:latin typeface="Calibri"/>
                <a:cs typeface="Calibri"/>
              </a:rPr>
              <a:t>i</a:t>
            </a:r>
            <a:r>
              <a:rPr sz="2000" i="1" u="heavy" dirty="0">
                <a:latin typeface="Calibri"/>
                <a:cs typeface="Calibri"/>
              </a:rPr>
              <a:t>e</a:t>
            </a:r>
            <a:r>
              <a:rPr sz="2000" i="1" u="heavy" spc="-20" dirty="0">
                <a:latin typeface="Calibri"/>
                <a:cs typeface="Calibri"/>
              </a:rPr>
              <a:t>n</a:t>
            </a:r>
            <a:r>
              <a:rPr sz="2000" i="1" u="heavy" dirty="0">
                <a:latin typeface="Calibri"/>
                <a:cs typeface="Calibri"/>
              </a:rPr>
              <a:t>tu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lui pâ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nă</a:t>
            </a:r>
            <a:r>
              <a:rPr sz="2000" i="1" u="heavy" spc="-15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la</a:t>
            </a:r>
            <a:r>
              <a:rPr sz="2000" i="1" u="heavy" spc="-1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în</a:t>
            </a:r>
            <a:r>
              <a:rPr sz="2000" i="1" u="heavy" spc="-20" dirty="0">
                <a:latin typeface="Calibri"/>
                <a:cs typeface="Calibri"/>
              </a:rPr>
              <a:t>c</a:t>
            </a:r>
            <a:r>
              <a:rPr sz="2000" i="1" u="heavy" spc="-10" dirty="0">
                <a:latin typeface="Calibri"/>
                <a:cs typeface="Calibri"/>
              </a:rPr>
              <a:t>e</a:t>
            </a:r>
            <a:r>
              <a:rPr sz="2000" i="1" u="heavy" spc="-20" dirty="0">
                <a:latin typeface="Calibri"/>
                <a:cs typeface="Calibri"/>
              </a:rPr>
              <a:t>t</a:t>
            </a:r>
            <a:r>
              <a:rPr sz="2000" i="1" u="heavy" dirty="0">
                <a:latin typeface="Calibri"/>
                <a:cs typeface="Calibri"/>
              </a:rPr>
              <a:t>are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a</a:t>
            </a:r>
            <a:r>
              <a:rPr sz="2000" i="1" u="heavy" spc="-20" dirty="0">
                <a:latin typeface="Calibri"/>
                <a:cs typeface="Calibri"/>
              </a:rPr>
              <a:t> c</a:t>
            </a:r>
            <a:r>
              <a:rPr sz="2000" i="1" u="heavy" dirty="0">
                <a:latin typeface="Calibri"/>
                <a:cs typeface="Calibri"/>
              </a:rPr>
              <a:t>o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spc="-20" dirty="0">
                <a:latin typeface="Calibri"/>
                <a:cs typeface="Calibri"/>
              </a:rPr>
              <a:t>n</a:t>
            </a:r>
            <a:r>
              <a:rPr sz="2000" i="1" u="heavy" dirty="0">
                <a:latin typeface="Calibri"/>
                <a:cs typeface="Calibri"/>
              </a:rPr>
              <a:t>tra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ctului d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  <a:p>
            <a:pPr marL="469265">
              <a:lnSpc>
                <a:spcPts val="2165"/>
              </a:lnSpc>
            </a:pPr>
            <a:r>
              <a:rPr sz="2000" i="1" u="heavy" spc="-455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as</a:t>
            </a:r>
            <a:r>
              <a:rPr sz="2000" i="1" u="heavy" spc="-45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i</a:t>
            </a:r>
            <a:r>
              <a:rPr sz="2000" i="1" u="heavy" spc="-30" dirty="0">
                <a:latin typeface="Calibri"/>
                <a:cs typeface="Calibri"/>
              </a:rPr>
              <a:t>s</a:t>
            </a:r>
            <a:r>
              <a:rPr sz="2000" i="1" u="heavy" spc="-20" dirty="0">
                <a:latin typeface="Calibri"/>
                <a:cs typeface="Calibri"/>
              </a:rPr>
              <a:t>t</a:t>
            </a:r>
            <a:r>
              <a:rPr sz="2000" i="1" u="heavy" dirty="0">
                <a:latin typeface="Calibri"/>
                <a:cs typeface="Calibri"/>
              </a:rPr>
              <a:t>e</a:t>
            </a:r>
            <a:r>
              <a:rPr sz="2000" i="1" u="heavy" spc="-20" dirty="0">
                <a:latin typeface="Calibri"/>
                <a:cs typeface="Calibri"/>
              </a:rPr>
              <a:t>nț</a:t>
            </a:r>
            <a:r>
              <a:rPr sz="2000" i="1" u="heavy" dirty="0">
                <a:latin typeface="Calibri"/>
                <a:cs typeface="Calibri"/>
              </a:rPr>
              <a:t>ă</a:t>
            </a:r>
            <a:r>
              <a:rPr sz="2000" i="1" u="heavy" spc="-20" dirty="0">
                <a:latin typeface="Calibri"/>
                <a:cs typeface="Calibri"/>
              </a:rPr>
              <a:t> </a:t>
            </a:r>
            <a:r>
              <a:rPr sz="2000" i="1" u="heavy" dirty="0">
                <a:latin typeface="Calibri"/>
                <a:cs typeface="Calibri"/>
              </a:rPr>
              <a:t>juridi</a:t>
            </a:r>
            <a:r>
              <a:rPr sz="2000" i="1" u="heavy" spc="-20" dirty="0">
                <a:latin typeface="Calibri"/>
                <a:cs typeface="Calibri"/>
              </a:rPr>
              <a:t>c</a:t>
            </a:r>
            <a:r>
              <a:rPr sz="2000" i="1" u="heavy" spc="-30" dirty="0">
                <a:latin typeface="Calibri"/>
                <a:cs typeface="Calibri"/>
              </a:rPr>
              <a:t>ă</a:t>
            </a:r>
            <a:r>
              <a:rPr sz="2000" i="1" dirty="0">
                <a:latin typeface="Calibri"/>
                <a:cs typeface="Calibri"/>
              </a:rPr>
              <a:t>.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spc="-40" dirty="0">
                <a:latin typeface="Calibri"/>
                <a:cs typeface="Calibri"/>
              </a:rPr>
              <a:t>P</a:t>
            </a:r>
            <a:r>
              <a:rPr sz="2000" i="1" dirty="0">
                <a:latin typeface="Calibri"/>
                <a:cs typeface="Calibri"/>
              </a:rPr>
              <a:t>er</a:t>
            </a:r>
            <a:r>
              <a:rPr sz="2000" i="1" spc="-10" dirty="0">
                <a:latin typeface="Calibri"/>
                <a:cs typeface="Calibri"/>
              </a:rPr>
              <a:t>i</a:t>
            </a:r>
            <a:r>
              <a:rPr sz="2000" i="1" dirty="0">
                <a:latin typeface="Calibri"/>
                <a:cs typeface="Calibri"/>
              </a:rPr>
              <a:t>oa</a:t>
            </a:r>
            <a:r>
              <a:rPr sz="2000" i="1" spc="5" dirty="0">
                <a:latin typeface="Calibri"/>
                <a:cs typeface="Calibri"/>
              </a:rPr>
              <a:t>d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actual</a:t>
            </a:r>
            <a:r>
              <a:rPr sz="2000" i="1" spc="-10" dirty="0">
                <a:latin typeface="Calibri"/>
                <a:cs typeface="Calibri"/>
              </a:rPr>
              <a:t>i</a:t>
            </a:r>
            <a:r>
              <a:rPr sz="2000" i="1" spc="-40" dirty="0">
                <a:latin typeface="Calibri"/>
                <a:cs typeface="Calibri"/>
              </a:rPr>
              <a:t>z</a:t>
            </a:r>
            <a:r>
              <a:rPr sz="2000" i="1" dirty="0">
                <a:latin typeface="Calibri"/>
                <a:cs typeface="Calibri"/>
              </a:rPr>
              <a:t>are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se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spc="-25" dirty="0">
                <a:latin typeface="Calibri"/>
                <a:cs typeface="Calibri"/>
              </a:rPr>
              <a:t>st</a:t>
            </a:r>
            <a:r>
              <a:rPr sz="2000" i="1" dirty="0">
                <a:latin typeface="Calibri"/>
                <a:cs typeface="Calibri"/>
              </a:rPr>
              <a:t>abile</a:t>
            </a:r>
            <a:r>
              <a:rPr sz="2000" i="1" spc="-30" dirty="0">
                <a:latin typeface="Calibri"/>
                <a:cs typeface="Calibri"/>
              </a:rPr>
              <a:t>ș</a:t>
            </a:r>
            <a:r>
              <a:rPr sz="2000" i="1" spc="-25" dirty="0">
                <a:latin typeface="Calibri"/>
                <a:cs typeface="Calibri"/>
              </a:rPr>
              <a:t>t</a:t>
            </a:r>
            <a:r>
              <a:rPr sz="2000" i="1" dirty="0">
                <a:latin typeface="Calibri"/>
                <a:cs typeface="Calibri"/>
              </a:rPr>
              <a:t>e</a:t>
            </a:r>
            <a:r>
              <a:rPr sz="2000" i="1" spc="-3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</a:t>
            </a:r>
            <a:r>
              <a:rPr sz="2000" i="1" spc="-20" dirty="0">
                <a:latin typeface="Calibri"/>
                <a:cs typeface="Calibri"/>
              </a:rPr>
              <a:t> c</a:t>
            </a:r>
            <a:r>
              <a:rPr sz="2000" i="1" dirty="0">
                <a:latin typeface="Calibri"/>
                <a:cs typeface="Calibri"/>
              </a:rPr>
              <a:t>ătre a</a:t>
            </a:r>
            <a:r>
              <a:rPr sz="2000" i="1" spc="-20" dirty="0">
                <a:latin typeface="Calibri"/>
                <a:cs typeface="Calibri"/>
              </a:rPr>
              <a:t>v</a:t>
            </a:r>
            <a:r>
              <a:rPr sz="2000" i="1" dirty="0">
                <a:latin typeface="Calibri"/>
                <a:cs typeface="Calibri"/>
              </a:rPr>
              <a:t>o</a:t>
            </a:r>
            <a:r>
              <a:rPr sz="2000" i="1" spc="-15" dirty="0">
                <a:latin typeface="Calibri"/>
                <a:cs typeface="Calibri"/>
              </a:rPr>
              <a:t>c</a:t>
            </a:r>
            <a:r>
              <a:rPr sz="2000" i="1" dirty="0">
                <a:latin typeface="Calibri"/>
                <a:cs typeface="Calibri"/>
              </a:rPr>
              <a:t>at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în</a:t>
            </a:r>
            <a:r>
              <a:rPr sz="2000" i="1" spc="-1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funcție</a:t>
            </a:r>
            <a:r>
              <a:rPr sz="2000" i="1" spc="-1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</a:t>
            </a:r>
            <a:r>
              <a:rPr sz="2000" i="1" spc="-30" dirty="0">
                <a:latin typeface="Calibri"/>
                <a:cs typeface="Calibri"/>
              </a:rPr>
              <a:t>e</a:t>
            </a:r>
            <a:r>
              <a:rPr sz="2000" i="1" spc="-15" dirty="0">
                <a:latin typeface="Calibri"/>
                <a:cs typeface="Calibri"/>
              </a:rPr>
              <a:t>z</a:t>
            </a:r>
            <a:r>
              <a:rPr sz="2000" i="1" dirty="0">
                <a:latin typeface="Calibri"/>
                <a:cs typeface="Calibri"/>
              </a:rPr>
              <a:t>ul</a:t>
            </a:r>
            <a:r>
              <a:rPr sz="2000" i="1" spc="-30" dirty="0">
                <a:latin typeface="Calibri"/>
                <a:cs typeface="Calibri"/>
              </a:rPr>
              <a:t>t</a:t>
            </a:r>
            <a:r>
              <a:rPr sz="2000" i="1" dirty="0">
                <a:latin typeface="Calibri"/>
                <a:cs typeface="Calibri"/>
              </a:rPr>
              <a:t>atul</a:t>
            </a:r>
            <a:r>
              <a:rPr sz="2000" i="1" spc="-2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pro</a:t>
            </a:r>
            <a:r>
              <a:rPr sz="2000" i="1" spc="-20" dirty="0">
                <a:latin typeface="Calibri"/>
                <a:cs typeface="Calibri"/>
              </a:rPr>
              <a:t>c</a:t>
            </a:r>
            <a:r>
              <a:rPr sz="2000" i="1" dirty="0">
                <a:latin typeface="Calibri"/>
                <a:cs typeface="Calibri"/>
              </a:rPr>
              <a:t>edurii</a:t>
            </a:r>
            <a:endParaRPr sz="2000">
              <a:latin typeface="Calibri"/>
              <a:cs typeface="Calibri"/>
            </a:endParaRPr>
          </a:p>
          <a:p>
            <a:pPr marL="469265">
              <a:lnSpc>
                <a:spcPts val="2285"/>
              </a:lnSpc>
            </a:pPr>
            <a:r>
              <a:rPr sz="2000" i="1" dirty="0">
                <a:latin typeface="Calibri"/>
                <a:cs typeface="Calibri"/>
              </a:rPr>
              <a:t>de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spc="-10" dirty="0">
                <a:latin typeface="Calibri"/>
                <a:cs typeface="Calibri"/>
              </a:rPr>
              <a:t>e</a:t>
            </a:r>
            <a:r>
              <a:rPr sz="2000" i="1" dirty="0">
                <a:latin typeface="Calibri"/>
                <a:cs typeface="Calibri"/>
              </a:rPr>
              <a:t>va</a:t>
            </a:r>
            <a:r>
              <a:rPr sz="2000" i="1" spc="-10" dirty="0">
                <a:latin typeface="Calibri"/>
                <a:cs typeface="Calibri"/>
              </a:rPr>
              <a:t>l</a:t>
            </a:r>
            <a:r>
              <a:rPr sz="2000" i="1" dirty="0">
                <a:latin typeface="Calibri"/>
                <a:cs typeface="Calibri"/>
              </a:rPr>
              <a:t>uare</a:t>
            </a:r>
            <a:r>
              <a:rPr sz="2000" i="1" spc="-3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r</a:t>
            </a:r>
            <a:r>
              <a:rPr sz="2000" i="1" spc="-10" dirty="0">
                <a:latin typeface="Calibri"/>
                <a:cs typeface="Calibri"/>
              </a:rPr>
              <a:t>i</a:t>
            </a:r>
            <a:r>
              <a:rPr sz="2000" i="1" dirty="0">
                <a:latin typeface="Calibri"/>
                <a:cs typeface="Calibri"/>
              </a:rPr>
              <a:t>scur</a:t>
            </a:r>
            <a:r>
              <a:rPr sz="2000" i="1" spc="-10" dirty="0">
                <a:latin typeface="Calibri"/>
                <a:cs typeface="Calibri"/>
              </a:rPr>
              <a:t>i</a:t>
            </a:r>
            <a:r>
              <a:rPr sz="2000" i="1" dirty="0">
                <a:latin typeface="Calibri"/>
                <a:cs typeface="Calibri"/>
              </a:rPr>
              <a:t>lor</a:t>
            </a:r>
            <a:r>
              <a:rPr sz="2000" i="1" spc="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și </a:t>
            </a:r>
            <a:r>
              <a:rPr sz="2000" i="1" spc="-20" dirty="0">
                <a:latin typeface="Calibri"/>
                <a:cs typeface="Calibri"/>
              </a:rPr>
              <a:t>c</a:t>
            </a:r>
            <a:r>
              <a:rPr sz="2000" i="1" dirty="0">
                <a:latin typeface="Calibri"/>
                <a:cs typeface="Calibri"/>
              </a:rPr>
              <a:t>are nu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p</a:t>
            </a:r>
            <a:r>
              <a:rPr sz="2000" i="1" spc="5" dirty="0">
                <a:latin typeface="Calibri"/>
                <a:cs typeface="Calibri"/>
              </a:rPr>
              <a:t>o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20" dirty="0">
                <a:latin typeface="Calibri"/>
                <a:cs typeface="Calibri"/>
              </a:rPr>
              <a:t>t</a:t>
            </a:r>
            <a:r>
              <a:rPr sz="2000" i="1" dirty="0">
                <a:latin typeface="Calibri"/>
                <a:cs typeface="Calibri"/>
              </a:rPr>
              <a:t>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fi mai</a:t>
            </a:r>
            <a:r>
              <a:rPr sz="2000" i="1" spc="-15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mare de</a:t>
            </a:r>
            <a:r>
              <a:rPr sz="2000" i="1" spc="-100" dirty="0">
                <a:latin typeface="Calibri"/>
                <a:cs typeface="Calibri"/>
              </a:rPr>
              <a:t> </a:t>
            </a:r>
            <a:r>
              <a:rPr sz="2000" i="1" spc="-5" dirty="0">
                <a:solidFill>
                  <a:srgbClr val="FF0000"/>
                </a:solidFill>
                <a:latin typeface="Calibri"/>
                <a:cs typeface="Calibri"/>
              </a:rPr>
              <a:t>do</a:t>
            </a:r>
            <a:r>
              <a:rPr sz="2000" i="1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0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i="1" spc="-5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sz="2000" i="1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000" i="1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zi</a:t>
            </a:r>
            <a:r>
              <a:rPr sz="2000" i="1" spc="-15" dirty="0">
                <a:latin typeface="Calibri"/>
                <a:cs typeface="Calibri"/>
              </a:rPr>
              <a:t>l</a:t>
            </a:r>
            <a:r>
              <a:rPr sz="2000" i="1" dirty="0">
                <a:latin typeface="Calibri"/>
                <a:cs typeface="Calibri"/>
              </a:rPr>
              <a:t>e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de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la da</a:t>
            </a:r>
            <a:r>
              <a:rPr sz="2000" i="1" spc="-25" dirty="0">
                <a:latin typeface="Calibri"/>
                <a:cs typeface="Calibri"/>
              </a:rPr>
              <a:t>t</a:t>
            </a:r>
            <a:r>
              <a:rPr sz="2000" i="1" dirty="0">
                <a:latin typeface="Calibri"/>
                <a:cs typeface="Calibri"/>
              </a:rPr>
              <a:t>a</a:t>
            </a:r>
            <a:r>
              <a:rPr sz="2000" i="1" spc="-2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ult</a:t>
            </a:r>
            <a:r>
              <a:rPr sz="2000" i="1" spc="-10" dirty="0">
                <a:latin typeface="Calibri"/>
                <a:cs typeface="Calibri"/>
              </a:rPr>
              <a:t>i</a:t>
            </a:r>
            <a:r>
              <a:rPr sz="2000" i="1" dirty="0">
                <a:latin typeface="Calibri"/>
                <a:cs typeface="Calibri"/>
              </a:rPr>
              <a:t>mei</a:t>
            </a:r>
            <a:r>
              <a:rPr sz="2000" i="1" spc="-10" dirty="0">
                <a:latin typeface="Calibri"/>
                <a:cs typeface="Calibri"/>
              </a:rPr>
              <a:t> </a:t>
            </a:r>
            <a:r>
              <a:rPr sz="2000" i="1" dirty="0">
                <a:latin typeface="Calibri"/>
                <a:cs typeface="Calibri"/>
              </a:rPr>
              <a:t>actua</a:t>
            </a:r>
            <a:r>
              <a:rPr sz="2000" i="1" spc="-10" dirty="0">
                <a:latin typeface="Calibri"/>
                <a:cs typeface="Calibri"/>
              </a:rPr>
              <a:t>l</a:t>
            </a:r>
            <a:r>
              <a:rPr sz="2000" i="1" dirty="0">
                <a:latin typeface="Calibri"/>
                <a:cs typeface="Calibri"/>
              </a:rPr>
              <a:t>i</a:t>
            </a:r>
            <a:r>
              <a:rPr sz="2000" i="1" spc="-45" dirty="0">
                <a:latin typeface="Calibri"/>
                <a:cs typeface="Calibri"/>
              </a:rPr>
              <a:t>z</a:t>
            </a:r>
            <a:r>
              <a:rPr sz="2000" i="1" dirty="0">
                <a:latin typeface="Calibri"/>
                <a:cs typeface="Calibri"/>
              </a:rPr>
              <a:t>ăr</a:t>
            </a:r>
            <a:r>
              <a:rPr sz="2000" i="1" spc="-5" dirty="0">
                <a:latin typeface="Calibri"/>
                <a:cs typeface="Calibri"/>
              </a:rPr>
              <a:t>i</a:t>
            </a:r>
            <a:r>
              <a:rPr sz="2000" i="1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92115" y="2409316"/>
            <a:ext cx="2207260" cy="49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b="1" dirty="0">
                <a:latin typeface="Trebuchet MS"/>
                <a:cs typeface="Trebuchet MS"/>
              </a:rPr>
              <a:t>Mulț</a:t>
            </a:r>
            <a:r>
              <a:rPr sz="3200" b="1" spc="5" dirty="0">
                <a:latin typeface="Trebuchet MS"/>
                <a:cs typeface="Trebuchet MS"/>
              </a:rPr>
              <a:t>u</a:t>
            </a:r>
            <a:r>
              <a:rPr sz="3200" b="1" dirty="0">
                <a:latin typeface="Trebuchet MS"/>
                <a:cs typeface="Trebuchet MS"/>
              </a:rPr>
              <a:t>m</a:t>
            </a:r>
            <a:r>
              <a:rPr sz="3200" b="1" spc="-10" dirty="0">
                <a:latin typeface="Trebuchet MS"/>
                <a:cs typeface="Trebuchet MS"/>
              </a:rPr>
              <a:t>e</a:t>
            </a:r>
            <a:r>
              <a:rPr sz="3200" b="1" dirty="0">
                <a:latin typeface="Trebuchet MS"/>
                <a:cs typeface="Trebuchet MS"/>
              </a:rPr>
              <a:t>sc!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132946" y="470534"/>
            <a:ext cx="393700" cy="271145"/>
          </a:xfrm>
          <a:custGeom>
            <a:avLst/>
            <a:gdLst/>
            <a:ahLst/>
            <a:cxnLst/>
            <a:rect l="l" t="t" r="r" b="b"/>
            <a:pathLst>
              <a:path w="393700" h="271145">
                <a:moveTo>
                  <a:pt x="0" y="271145"/>
                </a:moveTo>
                <a:lnTo>
                  <a:pt x="393700" y="271145"/>
                </a:lnTo>
                <a:lnTo>
                  <a:pt x="393700" y="0"/>
                </a:lnTo>
                <a:lnTo>
                  <a:pt x="0" y="0"/>
                </a:lnTo>
                <a:lnTo>
                  <a:pt x="0" y="271145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32946" y="470534"/>
            <a:ext cx="393700" cy="2711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20" y="180975"/>
            <a:ext cx="11730355" cy="6321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6540">
              <a:lnSpc>
                <a:spcPct val="100000"/>
              </a:lnSpc>
            </a:pP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Legislația</a:t>
            </a:r>
            <a:r>
              <a:rPr sz="2000" b="1" spc="-15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ti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-Mo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ney</a:t>
            </a:r>
            <a:r>
              <a:rPr sz="2000" b="1" spc="-5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Laundering</a:t>
            </a:r>
            <a:r>
              <a:rPr sz="2000" b="1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(AM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)/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Co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m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bating</a:t>
            </a:r>
            <a:r>
              <a:rPr sz="2000" b="1" spc="-3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th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0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Fina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ia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2000" b="1" spc="-7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220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erorism</a:t>
            </a:r>
            <a:r>
              <a:rPr sz="20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(C</a:t>
            </a:r>
            <a:r>
              <a:rPr sz="2000" b="1" spc="-15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T)</a:t>
            </a:r>
            <a:r>
              <a:rPr sz="2000" b="1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(1)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1100"/>
              </a:lnSpc>
              <a:spcBef>
                <a:spcPts val="20"/>
              </a:spcBef>
            </a:pPr>
            <a:endParaRPr sz="1100"/>
          </a:p>
          <a:p>
            <a:pPr>
              <a:lnSpc>
                <a:spcPts val="2000"/>
              </a:lnSpc>
            </a:pPr>
            <a:endParaRPr sz="200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000" b="1" u="heavy" spc="-605" dirty="0">
                <a:latin typeface="Trebuchet MS"/>
                <a:cs typeface="Trebuchet MS"/>
              </a:rPr>
              <a:t> </a:t>
            </a:r>
            <a:r>
              <a:rPr sz="2000" b="1" u="heavy" dirty="0">
                <a:latin typeface="Trebuchet MS"/>
                <a:cs typeface="Trebuchet MS"/>
              </a:rPr>
              <a:t>Ca</a:t>
            </a:r>
            <a:r>
              <a:rPr sz="2000" b="1" u="heavy" spc="-10" dirty="0">
                <a:latin typeface="Trebuchet MS"/>
                <a:cs typeface="Trebuchet MS"/>
              </a:rPr>
              <a:t>d</a:t>
            </a:r>
            <a:r>
              <a:rPr sz="2000" b="1" u="heavy" dirty="0">
                <a:latin typeface="Trebuchet MS"/>
                <a:cs typeface="Trebuchet MS"/>
              </a:rPr>
              <a:t>rul</a:t>
            </a:r>
            <a:r>
              <a:rPr sz="2000" b="1" u="heavy" spc="-25" dirty="0">
                <a:latin typeface="Trebuchet MS"/>
                <a:cs typeface="Trebuchet MS"/>
              </a:rPr>
              <a:t> </a:t>
            </a:r>
            <a:r>
              <a:rPr sz="2000" b="1" u="heavy" dirty="0">
                <a:latin typeface="Trebuchet MS"/>
                <a:cs typeface="Trebuchet MS"/>
              </a:rPr>
              <a:t>no</a:t>
            </a:r>
            <a:r>
              <a:rPr sz="2000" b="1" u="heavy" spc="-600" dirty="0">
                <a:latin typeface="Trebuchet MS"/>
                <a:cs typeface="Trebuchet MS"/>
              </a:rPr>
              <a:t> </a:t>
            </a:r>
            <a:r>
              <a:rPr sz="2000" b="1" u="heavy" dirty="0">
                <a:latin typeface="Trebuchet MS"/>
                <a:cs typeface="Trebuchet MS"/>
              </a:rPr>
              <a:t>rmativ</a:t>
            </a:r>
            <a:r>
              <a:rPr sz="2000" b="1" u="heavy" spc="-45" dirty="0">
                <a:latin typeface="Trebuchet MS"/>
                <a:cs typeface="Trebuchet MS"/>
              </a:rPr>
              <a:t> </a:t>
            </a:r>
            <a:r>
              <a:rPr sz="2000" b="1" u="heavy" dirty="0">
                <a:latin typeface="Trebuchet MS"/>
                <a:cs typeface="Trebuchet MS"/>
              </a:rPr>
              <a:t>națio</a:t>
            </a:r>
            <a:r>
              <a:rPr sz="2000" b="1" u="heavy" spc="-600" dirty="0">
                <a:latin typeface="Trebuchet MS"/>
                <a:cs typeface="Trebuchet MS"/>
              </a:rPr>
              <a:t> </a:t>
            </a:r>
            <a:r>
              <a:rPr sz="2000" b="1" u="heavy" dirty="0">
                <a:latin typeface="Trebuchet MS"/>
                <a:cs typeface="Trebuchet MS"/>
              </a:rPr>
              <a:t>nal 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ts val="2280"/>
              </a:lnSpc>
              <a:spcBef>
                <a:spcPts val="960"/>
              </a:spcBef>
              <a:buFont typeface="Arial"/>
              <a:buChar char="•"/>
              <a:tabLst>
                <a:tab pos="698500" algn="l"/>
              </a:tabLst>
            </a:pPr>
            <a:r>
              <a:rPr sz="2000" spc="-5" dirty="0">
                <a:latin typeface="Trebuchet MS"/>
                <a:cs typeface="Trebuchet MS"/>
              </a:rPr>
              <a:t>Le</a:t>
            </a:r>
            <a:r>
              <a:rPr sz="2000" spc="5" dirty="0">
                <a:latin typeface="Trebuchet MS"/>
                <a:cs typeface="Trebuchet MS"/>
              </a:rPr>
              <a:t>g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n</a:t>
            </a:r>
            <a:r>
              <a:rPr sz="2000" spc="-26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.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1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spc="-5" dirty="0">
                <a:latin typeface="Trebuchet MS"/>
                <a:cs typeface="Trebuchet MS"/>
              </a:rPr>
              <a:t>9</a:t>
            </a:r>
            <a:r>
              <a:rPr sz="2000" spc="5" dirty="0">
                <a:latin typeface="Trebuchet MS"/>
                <a:cs typeface="Trebuchet MS"/>
              </a:rPr>
              <a:t>/</a:t>
            </a:r>
            <a:r>
              <a:rPr sz="2000" spc="-5" dirty="0">
                <a:latin typeface="Trebuchet MS"/>
                <a:cs typeface="Trebuchet MS"/>
              </a:rPr>
              <a:t>2</a:t>
            </a:r>
            <a:r>
              <a:rPr sz="2000" spc="5" dirty="0">
                <a:latin typeface="Trebuchet MS"/>
                <a:cs typeface="Trebuchet MS"/>
              </a:rPr>
              <a:t>0</a:t>
            </a:r>
            <a:r>
              <a:rPr sz="2000" spc="-10" dirty="0">
                <a:latin typeface="Trebuchet MS"/>
                <a:cs typeface="Trebuchet MS"/>
              </a:rPr>
              <a:t>1</a:t>
            </a:r>
            <a:r>
              <a:rPr sz="2000" dirty="0">
                <a:latin typeface="Trebuchet MS"/>
                <a:cs typeface="Trebuchet MS"/>
              </a:rPr>
              <a:t>9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pentru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venir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și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bate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ea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sp</a:t>
            </a:r>
            <a:r>
              <a:rPr sz="2000" i="1" spc="5" dirty="0">
                <a:latin typeface="Trebuchet MS"/>
                <a:cs typeface="Trebuchet MS"/>
              </a:rPr>
              <a:t>ă</a:t>
            </a:r>
            <a:r>
              <a:rPr sz="2000" i="1" dirty="0">
                <a:latin typeface="Trebuchet MS"/>
                <a:cs typeface="Trebuchet MS"/>
              </a:rPr>
              <a:t>lării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bani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or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și fi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anță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ii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tero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ismului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160"/>
              </a:lnSpc>
            </a:pPr>
            <a:r>
              <a:rPr sz="2000" spc="-5" dirty="0">
                <a:latin typeface="Trebuchet MS"/>
                <a:cs typeface="Trebuchet MS"/>
              </a:rPr>
              <a:t>(</a:t>
            </a:r>
            <a:r>
              <a:rPr sz="2000" spc="5" dirty="0">
                <a:latin typeface="Trebuchet MS"/>
                <a:cs typeface="Trebuchet MS"/>
              </a:rPr>
              <a:t>„</a:t>
            </a:r>
            <a:r>
              <a:rPr sz="2000" b="1" dirty="0">
                <a:latin typeface="Trebuchet MS"/>
                <a:cs typeface="Trebuchet MS"/>
              </a:rPr>
              <a:t>Legea</a:t>
            </a:r>
            <a:r>
              <a:rPr sz="2000" b="1" spc="-2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1</a:t>
            </a:r>
            <a:r>
              <a:rPr sz="2000" b="1" spc="5" dirty="0">
                <a:latin typeface="Trebuchet MS"/>
                <a:cs typeface="Trebuchet MS"/>
              </a:rPr>
              <a:t>2</a:t>
            </a:r>
            <a:r>
              <a:rPr sz="2000" b="1" dirty="0">
                <a:latin typeface="Trebuchet MS"/>
                <a:cs typeface="Trebuchet MS"/>
              </a:rPr>
              <a:t>9/</a:t>
            </a:r>
            <a:r>
              <a:rPr sz="2000" b="1" spc="5" dirty="0">
                <a:latin typeface="Trebuchet MS"/>
                <a:cs typeface="Trebuchet MS"/>
              </a:rPr>
              <a:t>2</a:t>
            </a:r>
            <a:r>
              <a:rPr sz="2000" b="1" dirty="0">
                <a:latin typeface="Trebuchet MS"/>
                <a:cs typeface="Trebuchet MS"/>
              </a:rPr>
              <a:t>0</a:t>
            </a:r>
            <a:r>
              <a:rPr sz="2000" b="1" spc="5" dirty="0">
                <a:latin typeface="Trebuchet MS"/>
                <a:cs typeface="Trebuchet MS"/>
              </a:rPr>
              <a:t>1</a:t>
            </a:r>
            <a:r>
              <a:rPr sz="2000" b="1" spc="-20" dirty="0">
                <a:latin typeface="Trebuchet MS"/>
                <a:cs typeface="Trebuchet MS"/>
              </a:rPr>
              <a:t>9</a:t>
            </a:r>
            <a:r>
              <a:rPr sz="2000" dirty="0">
                <a:latin typeface="Trebuchet MS"/>
                <a:cs typeface="Trebuchet MS"/>
              </a:rPr>
              <a:t>”)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–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int</a:t>
            </a:r>
            <a:r>
              <a:rPr sz="2000" spc="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at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 </a:t>
            </a:r>
            <a:r>
              <a:rPr sz="2000" spc="5" dirty="0">
                <a:latin typeface="Trebuchet MS"/>
                <a:cs typeface="Trebuchet MS"/>
              </a:rPr>
              <a:t>v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5" dirty="0">
                <a:latin typeface="Trebuchet MS"/>
                <a:cs typeface="Trebuchet MS"/>
              </a:rPr>
              <a:t>g</a:t>
            </a:r>
            <a:r>
              <a:rPr sz="2000" dirty="0">
                <a:latin typeface="Trebuchet MS"/>
                <a:cs typeface="Trebuchet MS"/>
              </a:rPr>
              <a:t>oare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la </a:t>
            </a:r>
            <a:r>
              <a:rPr sz="2000" spc="10" dirty="0">
                <a:latin typeface="Trebuchet MS"/>
                <a:cs typeface="Trebuchet MS"/>
              </a:rPr>
              <a:t>2</a:t>
            </a:r>
            <a:r>
              <a:rPr sz="2000" dirty="0">
                <a:latin typeface="Trebuchet MS"/>
                <a:cs typeface="Trebuchet MS"/>
              </a:rPr>
              <a:t>1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iul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5" dirty="0">
                <a:latin typeface="Trebuchet MS"/>
                <a:cs typeface="Trebuchet MS"/>
              </a:rPr>
              <a:t>2019</a:t>
            </a:r>
            <a:r>
              <a:rPr sz="2000" dirty="0">
                <a:latin typeface="Trebuchet MS"/>
                <a:cs typeface="Trebuchet MS"/>
              </a:rPr>
              <a:t>,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oblig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ția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 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onf</a:t>
            </a:r>
            <a:r>
              <a:rPr sz="2000" spc="10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rmare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65" dirty="0">
                <a:latin typeface="Trebuchet MS"/>
                <a:cs typeface="Trebuchet MS"/>
              </a:rPr>
              <a:t>î</a:t>
            </a:r>
            <a:r>
              <a:rPr sz="2000" dirty="0">
                <a:latin typeface="Trebuchet MS"/>
                <a:cs typeface="Trebuchet MS"/>
              </a:rPr>
              <a:t>n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spc="5" dirty="0">
                <a:latin typeface="Trebuchet MS"/>
                <a:cs typeface="Trebuchet MS"/>
              </a:rPr>
              <a:t>18</a:t>
            </a:r>
            <a:r>
              <a:rPr sz="2000" dirty="0">
                <a:latin typeface="Trebuchet MS"/>
                <a:cs typeface="Trebuchet MS"/>
              </a:rPr>
              <a:t>0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zile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280"/>
              </a:lnSpc>
            </a:pPr>
            <a:r>
              <a:rPr sz="2000" dirty="0">
                <a:latin typeface="Trebuchet MS"/>
                <a:cs typeface="Trebuchet MS"/>
              </a:rPr>
              <a:t>–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i="1" spc="5" dirty="0">
                <a:latin typeface="Trebuchet MS"/>
                <a:cs typeface="Trebuchet MS"/>
              </a:rPr>
              <a:t>1</a:t>
            </a:r>
            <a:r>
              <a:rPr sz="2000" i="1" dirty="0">
                <a:latin typeface="Trebuchet MS"/>
                <a:cs typeface="Trebuchet MS"/>
              </a:rPr>
              <a:t>6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ianua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spc="5" dirty="0">
                <a:latin typeface="Trebuchet MS"/>
                <a:cs typeface="Trebuchet MS"/>
              </a:rPr>
              <a:t>202</a:t>
            </a:r>
            <a:r>
              <a:rPr sz="2000" i="1" spc="-10" dirty="0">
                <a:latin typeface="Trebuchet MS"/>
                <a:cs typeface="Trebuchet MS"/>
              </a:rPr>
              <a:t>0</a:t>
            </a:r>
            <a:r>
              <a:rPr sz="2000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ts val="2280"/>
              </a:lnSpc>
              <a:spcBef>
                <a:spcPts val="960"/>
              </a:spcBef>
              <a:buFont typeface="Arial"/>
              <a:buChar char="•"/>
              <a:tabLst>
                <a:tab pos="698500" algn="l"/>
              </a:tabLst>
            </a:pPr>
            <a:r>
              <a:rPr sz="2000" spc="-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ormele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aplic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preved</a:t>
            </a:r>
            <a:r>
              <a:rPr sz="2000" spc="-1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ril</a:t>
            </a:r>
            <a:r>
              <a:rPr sz="2000" spc="-1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Leg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n</a:t>
            </a:r>
            <a:r>
              <a:rPr sz="2000" spc="-26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.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1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spc="-5" dirty="0">
                <a:latin typeface="Trebuchet MS"/>
                <a:cs typeface="Trebuchet MS"/>
              </a:rPr>
              <a:t>9</a:t>
            </a:r>
            <a:r>
              <a:rPr sz="2000" spc="5" dirty="0">
                <a:latin typeface="Trebuchet MS"/>
                <a:cs typeface="Trebuchet MS"/>
              </a:rPr>
              <a:t>/</a:t>
            </a:r>
            <a:r>
              <a:rPr sz="2000" spc="-5" dirty="0">
                <a:latin typeface="Trebuchet MS"/>
                <a:cs typeface="Trebuchet MS"/>
              </a:rPr>
              <a:t>2</a:t>
            </a:r>
            <a:r>
              <a:rPr sz="2000" spc="5" dirty="0">
                <a:latin typeface="Trebuchet MS"/>
                <a:cs typeface="Trebuchet MS"/>
              </a:rPr>
              <a:t>0</a:t>
            </a:r>
            <a:r>
              <a:rPr sz="2000" spc="-5" dirty="0">
                <a:latin typeface="Trebuchet MS"/>
                <a:cs typeface="Trebuchet MS"/>
              </a:rPr>
              <a:t>1</a:t>
            </a:r>
            <a:r>
              <a:rPr sz="2000" dirty="0">
                <a:latin typeface="Trebuchet MS"/>
                <a:cs typeface="Trebuchet MS"/>
              </a:rPr>
              <a:t>9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aprobat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pri</a:t>
            </a:r>
            <a:r>
              <a:rPr sz="2000" dirty="0">
                <a:latin typeface="Trebuchet MS"/>
                <a:cs typeface="Trebuchet MS"/>
              </a:rPr>
              <a:t>n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Ordinul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PC</a:t>
            </a:r>
            <a:r>
              <a:rPr sz="2000" spc="-10" dirty="0">
                <a:latin typeface="Trebuchet MS"/>
                <a:cs typeface="Trebuchet MS"/>
              </a:rPr>
              <a:t>S</a:t>
            </a:r>
            <a:r>
              <a:rPr sz="2000" dirty="0">
                <a:latin typeface="Trebuchet MS"/>
                <a:cs typeface="Trebuchet MS"/>
              </a:rPr>
              <a:t>B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n</a:t>
            </a:r>
            <a:r>
              <a:rPr sz="2000" spc="-27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.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3</a:t>
            </a:r>
            <a:r>
              <a:rPr sz="2000" spc="5" dirty="0">
                <a:latin typeface="Trebuchet MS"/>
                <a:cs typeface="Trebuchet MS"/>
              </a:rPr>
              <a:t>7</a:t>
            </a:r>
            <a:r>
              <a:rPr sz="2000" spc="-5" dirty="0">
                <a:latin typeface="Trebuchet MS"/>
                <a:cs typeface="Trebuchet MS"/>
              </a:rPr>
              <a:t>/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spc="-5" dirty="0">
                <a:latin typeface="Trebuchet MS"/>
                <a:cs typeface="Trebuchet MS"/>
              </a:rPr>
              <a:t>0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dirty="0">
                <a:latin typeface="Trebuchet MS"/>
                <a:cs typeface="Trebuchet MS"/>
              </a:rPr>
              <a:t>1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(</a:t>
            </a:r>
            <a:r>
              <a:rPr sz="2000" spc="5" dirty="0">
                <a:latin typeface="Trebuchet MS"/>
                <a:cs typeface="Trebuchet MS"/>
              </a:rPr>
              <a:t>„</a:t>
            </a:r>
            <a:r>
              <a:rPr sz="2000" b="1" spc="-5" dirty="0">
                <a:latin typeface="Trebuchet MS"/>
                <a:cs typeface="Trebuchet MS"/>
              </a:rPr>
              <a:t>Nor</a:t>
            </a:r>
            <a:r>
              <a:rPr sz="2000" b="1" spc="10" dirty="0">
                <a:latin typeface="Trebuchet MS"/>
                <a:cs typeface="Trebuchet MS"/>
              </a:rPr>
              <a:t>m</a:t>
            </a:r>
            <a:r>
              <a:rPr sz="2000" b="1" dirty="0">
                <a:latin typeface="Trebuchet MS"/>
                <a:cs typeface="Trebuchet MS"/>
              </a:rPr>
              <a:t>ele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ONPCS</a:t>
            </a:r>
            <a:r>
              <a:rPr sz="2000" b="1" spc="-40" dirty="0">
                <a:latin typeface="Trebuchet MS"/>
                <a:cs typeface="Trebuchet MS"/>
              </a:rPr>
              <a:t>B</a:t>
            </a:r>
            <a:r>
              <a:rPr sz="2000" dirty="0">
                <a:latin typeface="Trebuchet MS"/>
                <a:cs typeface="Trebuchet MS"/>
              </a:rPr>
              <a:t>”);</a:t>
            </a:r>
            <a:endParaRPr sz="2000">
              <a:latin typeface="Trebuchet MS"/>
              <a:cs typeface="Trebuchet MS"/>
            </a:endParaRPr>
          </a:p>
          <a:p>
            <a:pPr marL="698500" marR="151130" lvl="1" indent="-228600">
              <a:lnSpc>
                <a:spcPts val="2160"/>
              </a:lnSpc>
              <a:spcBef>
                <a:spcPts val="1230"/>
              </a:spcBef>
              <a:buFont typeface="Arial"/>
              <a:buChar char="•"/>
              <a:tabLst>
                <a:tab pos="698500" algn="l"/>
              </a:tabLst>
            </a:pPr>
            <a:r>
              <a:rPr sz="2000" spc="-9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eglementa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ea</a:t>
            </a:r>
            <a:r>
              <a:rPr sz="2000" spc="-5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se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tor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ală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în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apli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area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Le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g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ii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7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1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9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19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pentru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prevenirea</a:t>
            </a:r>
            <a:r>
              <a:rPr sz="2000" spc="-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și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co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bate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ea sp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ă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lării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banilor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și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f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nanțăr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teror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ul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i,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prevăzută</a:t>
            </a:r>
            <a:r>
              <a:rPr sz="2000" spc="-5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în</a:t>
            </a:r>
            <a:r>
              <a:rPr sz="2000" spc="-1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Ane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x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7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1 la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Decizia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7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6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3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.01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5 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Co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iei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erm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nen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UN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B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 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(</a:t>
            </a:r>
            <a:r>
              <a:rPr sz="2000" spc="20" dirty="0">
                <a:solidFill>
                  <a:srgbClr val="3333FF"/>
                </a:solidFill>
                <a:latin typeface="Trebuchet MS"/>
                <a:cs typeface="Trebuchet MS"/>
              </a:rPr>
              <a:t>„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Regleme</a:t>
            </a:r>
            <a:r>
              <a:rPr sz="2000" b="1" spc="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b="1" spc="-1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rea</a:t>
            </a:r>
            <a:r>
              <a:rPr sz="2000" b="1" spc="-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se</a:t>
            </a:r>
            <a:r>
              <a:rPr sz="2000" b="1" spc="-10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torială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”);</a:t>
            </a:r>
            <a:endParaRPr sz="2000">
              <a:latin typeface="Trebuchet MS"/>
              <a:cs typeface="Trebuchet MS"/>
            </a:endParaRPr>
          </a:p>
          <a:p>
            <a:pPr marL="698500" marR="195580" lvl="1" indent="-228600">
              <a:lnSpc>
                <a:spcPct val="90000"/>
              </a:lnSpc>
              <a:spcBef>
                <a:spcPts val="1165"/>
              </a:spcBef>
              <a:buFont typeface="Arial"/>
              <a:buChar char="•"/>
              <a:tabLst>
                <a:tab pos="698500" algn="l"/>
              </a:tabLst>
            </a:pPr>
            <a:r>
              <a:rPr sz="2000" spc="-10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rocedura</a:t>
            </a:r>
            <a:r>
              <a:rPr sz="2000" spc="-6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d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 contro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l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organ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sm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l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d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autoregl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re</a:t>
            </a:r>
            <a:r>
              <a:rPr sz="2000" spc="-5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UNB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î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aplic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rea</a:t>
            </a:r>
            <a:r>
              <a:rPr sz="2000" spc="-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Leg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7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1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9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19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pentru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prevenir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și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mb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terea</a:t>
            </a:r>
            <a:r>
              <a:rPr sz="2000" spc="-5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sp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ă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lării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banilor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și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f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nanțăr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teror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ul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i,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prevăzută</a:t>
            </a:r>
            <a:r>
              <a:rPr sz="2000" spc="-5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în</a:t>
            </a:r>
            <a:r>
              <a:rPr sz="2000" spc="-1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Ane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x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 n</a:t>
            </a:r>
            <a:r>
              <a:rPr sz="2000" spc="-27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 la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Decizia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7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6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10" dirty="0">
                <a:solidFill>
                  <a:srgbClr val="3333FF"/>
                </a:solidFill>
                <a:latin typeface="Trebuchet MS"/>
                <a:cs typeface="Trebuchet MS"/>
              </a:rPr>
              <a:t>3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.0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1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.2025</a:t>
            </a:r>
            <a:r>
              <a:rPr sz="2000" spc="-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 Com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ei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erm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nen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5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 UN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B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(</a:t>
            </a:r>
            <a:r>
              <a:rPr sz="2000" spc="30" dirty="0">
                <a:solidFill>
                  <a:srgbClr val="3333FF"/>
                </a:solidFill>
                <a:latin typeface="Trebuchet MS"/>
                <a:cs typeface="Trebuchet MS"/>
              </a:rPr>
              <a:t>„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Procedu</a:t>
            </a:r>
            <a:r>
              <a:rPr sz="2000" b="1" spc="-65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b="1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de</a:t>
            </a:r>
            <a:r>
              <a:rPr sz="2000" b="1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2000" b="1" spc="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b="1" spc="-5" dirty="0">
                <a:solidFill>
                  <a:srgbClr val="3333FF"/>
                </a:solidFill>
                <a:latin typeface="Trebuchet MS"/>
                <a:cs typeface="Trebuchet MS"/>
              </a:rPr>
              <a:t>tro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l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”);</a:t>
            </a:r>
            <a:endParaRPr sz="2000">
              <a:latin typeface="Trebuchet MS"/>
              <a:cs typeface="Trebuchet MS"/>
            </a:endParaRPr>
          </a:p>
          <a:p>
            <a:pPr marL="698500" marR="857250" lvl="1" indent="-228600" algn="just">
              <a:lnSpc>
                <a:spcPts val="2160"/>
              </a:lnSpc>
              <a:spcBef>
                <a:spcPts val="1230"/>
              </a:spcBef>
              <a:buFont typeface="Arial"/>
              <a:buChar char="•"/>
              <a:tabLst>
                <a:tab pos="698500" algn="l"/>
              </a:tabLst>
            </a:pP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Decizi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65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6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3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.01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.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5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Co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ie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erm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nen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UN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B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pri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3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re</a:t>
            </a:r>
            <a:r>
              <a:rPr sz="2000" spc="-3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40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-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apr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ba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delul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or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entati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v</a:t>
            </a:r>
            <a:r>
              <a:rPr sz="2000" spc="-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l for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ular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sti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pus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d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apli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are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Decizie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Co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ie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10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erm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nen</a:t>
            </a:r>
            <a:r>
              <a:rPr sz="2000" spc="-2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2000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spc="-5" dirty="0">
                <a:solidFill>
                  <a:srgbClr val="3333FF"/>
                </a:solidFill>
                <a:latin typeface="Trebuchet MS"/>
                <a:cs typeface="Trebuchet MS"/>
              </a:rPr>
              <a:t>UN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B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R 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spc="-265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 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6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0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3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.0</a:t>
            </a:r>
            <a:r>
              <a:rPr sz="2000" spc="-10" dirty="0">
                <a:solidFill>
                  <a:srgbClr val="3333FF"/>
                </a:solidFill>
                <a:latin typeface="Trebuchet MS"/>
                <a:cs typeface="Trebuchet MS"/>
              </a:rPr>
              <a:t>1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.2025</a:t>
            </a:r>
            <a:r>
              <a:rPr sz="2000" spc="-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(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„</a:t>
            </a:r>
            <a:r>
              <a:rPr sz="2000" b="1" spc="-5" dirty="0">
                <a:solidFill>
                  <a:srgbClr val="3333FF"/>
                </a:solidFill>
                <a:latin typeface="Trebuchet MS"/>
                <a:cs typeface="Trebuchet MS"/>
              </a:rPr>
              <a:t>Ghidu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l</a:t>
            </a:r>
            <a:r>
              <a:rPr sz="2000" b="1" spc="-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2000" b="1" spc="-1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2000" b="1" spc="-5" dirty="0">
                <a:solidFill>
                  <a:srgbClr val="3333FF"/>
                </a:solidFill>
                <a:latin typeface="Trebuchet MS"/>
                <a:cs typeface="Trebuchet MS"/>
              </a:rPr>
              <a:t>BR</a:t>
            </a:r>
            <a:r>
              <a:rPr sz="2000" dirty="0">
                <a:solidFill>
                  <a:srgbClr val="3333FF"/>
                </a:solidFill>
                <a:latin typeface="Trebuchet MS"/>
                <a:cs typeface="Trebuchet MS"/>
              </a:rPr>
              <a:t>”);</a:t>
            </a:r>
            <a:r>
              <a:rPr sz="2000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2000" i="1" spc="-5" dirty="0">
                <a:solidFill>
                  <a:srgbClr val="FF0000"/>
                </a:solidFill>
                <a:latin typeface="Trebuchet MS"/>
                <a:cs typeface="Trebuchet MS"/>
              </a:rPr>
              <a:t>(d</a:t>
            </a:r>
            <a:r>
              <a:rPr sz="2000" i="1" dirty="0">
                <a:solidFill>
                  <a:srgbClr val="FF0000"/>
                </a:solidFill>
                <a:latin typeface="Trebuchet MS"/>
                <a:cs typeface="Trebuchet MS"/>
              </a:rPr>
              <a:t>e</a:t>
            </a:r>
            <a:r>
              <a:rPr sz="2000" i="1" spc="-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i="1" dirty="0">
                <a:solidFill>
                  <a:srgbClr val="FF0000"/>
                </a:solidFill>
                <a:latin typeface="Trebuchet MS"/>
                <a:cs typeface="Trebuchet MS"/>
              </a:rPr>
              <a:t>recoma</a:t>
            </a:r>
            <a:r>
              <a:rPr sz="2000" i="1" spc="-5" dirty="0">
                <a:solidFill>
                  <a:srgbClr val="FF0000"/>
                </a:solidFill>
                <a:latin typeface="Trebuchet MS"/>
                <a:cs typeface="Trebuchet MS"/>
              </a:rPr>
              <a:t>ndare)</a:t>
            </a:r>
            <a:endParaRPr sz="2000">
              <a:latin typeface="Trebuchet MS"/>
              <a:cs typeface="Trebuchet MS"/>
            </a:endParaRPr>
          </a:p>
          <a:p>
            <a:pPr marL="698500" marR="139700" lvl="1" indent="-228600">
              <a:lnSpc>
                <a:spcPts val="2160"/>
              </a:lnSpc>
              <a:spcBef>
                <a:spcPts val="1200"/>
              </a:spcBef>
              <a:buFont typeface="Arial"/>
              <a:buChar char="•"/>
              <a:tabLst>
                <a:tab pos="698500" algn="l"/>
              </a:tabLst>
            </a:pPr>
            <a:r>
              <a:rPr sz="2000" b="1" spc="-5" dirty="0">
                <a:latin typeface="Trebuchet MS"/>
                <a:cs typeface="Trebuchet MS"/>
              </a:rPr>
              <a:t>O</a:t>
            </a:r>
            <a:r>
              <a:rPr sz="2000" b="1" spc="-10" dirty="0">
                <a:latin typeface="Trebuchet MS"/>
                <a:cs typeface="Trebuchet MS"/>
              </a:rPr>
              <a:t>U</a:t>
            </a:r>
            <a:r>
              <a:rPr sz="2000" b="1" dirty="0">
                <a:latin typeface="Trebuchet MS"/>
                <a:cs typeface="Trebuchet MS"/>
              </a:rPr>
              <a:t>G </a:t>
            </a:r>
            <a:r>
              <a:rPr sz="2000" b="1" spc="-5" dirty="0">
                <a:latin typeface="Trebuchet MS"/>
                <a:cs typeface="Trebuchet MS"/>
              </a:rPr>
              <a:t>n</a:t>
            </a:r>
            <a:r>
              <a:rPr sz="2000" b="1" spc="-245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.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202/2008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privind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puner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aplicare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ncțiu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or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t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națion</a:t>
            </a:r>
            <a:r>
              <a:rPr sz="2000" i="1" spc="-10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le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+ legislaț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nexă (în spec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al,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regulamen</a:t>
            </a:r>
            <a:r>
              <a:rPr sz="2000" spc="-10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U</a:t>
            </a:r>
            <a:r>
              <a:rPr sz="2000" spc="-1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, d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și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10" dirty="0">
                <a:latin typeface="Trebuchet MS"/>
                <a:cs typeface="Trebuchet MS"/>
              </a:rPr>
              <a:t>l</a:t>
            </a:r>
            <a:r>
              <a:rPr sz="2000" dirty="0">
                <a:latin typeface="Trebuchet MS"/>
                <a:cs typeface="Trebuchet MS"/>
              </a:rPr>
              <a:t>egislaț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unda</a:t>
            </a:r>
            <a:r>
              <a:rPr sz="2000" spc="-1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ă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din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90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dirty="0">
                <a:latin typeface="Trebuchet MS"/>
                <a:cs typeface="Trebuchet MS"/>
              </a:rPr>
              <a:t>ânia).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Legislația</a:t>
            </a:r>
            <a:r>
              <a:rPr spc="-150" dirty="0"/>
              <a:t> </a:t>
            </a:r>
            <a:r>
              <a:rPr dirty="0"/>
              <a:t>A</a:t>
            </a:r>
            <a:r>
              <a:rPr spc="5" dirty="0"/>
              <a:t>n</a:t>
            </a:r>
            <a:r>
              <a:rPr dirty="0"/>
              <a:t>ti</a:t>
            </a:r>
            <a:r>
              <a:rPr spc="-5" dirty="0">
                <a:latin typeface="Trebuchet MS"/>
                <a:cs typeface="Trebuchet MS"/>
              </a:rPr>
              <a:t>-Mo</a:t>
            </a:r>
            <a:r>
              <a:rPr dirty="0">
                <a:latin typeface="Trebuchet MS"/>
                <a:cs typeface="Trebuchet MS"/>
              </a:rPr>
              <a:t>ney</a:t>
            </a:r>
            <a:r>
              <a:rPr spc="-50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Laundering</a:t>
            </a:r>
            <a:r>
              <a:rPr spc="-4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(AM</a:t>
            </a:r>
            <a:r>
              <a:rPr spc="-10" dirty="0">
                <a:latin typeface="Trebuchet MS"/>
                <a:cs typeface="Trebuchet MS"/>
              </a:rPr>
              <a:t>L</a:t>
            </a:r>
            <a:r>
              <a:rPr spc="-5" dirty="0">
                <a:latin typeface="Trebuchet MS"/>
                <a:cs typeface="Trebuchet MS"/>
              </a:rPr>
              <a:t>)/</a:t>
            </a:r>
            <a:r>
              <a:rPr dirty="0">
                <a:latin typeface="Trebuchet MS"/>
                <a:cs typeface="Trebuchet MS"/>
              </a:rPr>
              <a:t>Co</a:t>
            </a:r>
            <a:r>
              <a:rPr spc="5" dirty="0">
                <a:latin typeface="Trebuchet MS"/>
                <a:cs typeface="Trebuchet MS"/>
              </a:rPr>
              <a:t>m</a:t>
            </a:r>
            <a:r>
              <a:rPr dirty="0">
                <a:latin typeface="Trebuchet MS"/>
                <a:cs typeface="Trebuchet MS"/>
              </a:rPr>
              <a:t>bating</a:t>
            </a:r>
            <a:r>
              <a:rPr spc="-3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th</a:t>
            </a:r>
            <a:r>
              <a:rPr dirty="0">
                <a:latin typeface="Trebuchet MS"/>
                <a:cs typeface="Trebuchet MS"/>
              </a:rPr>
              <a:t>e</a:t>
            </a:r>
            <a:r>
              <a:rPr spc="-1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Fina</a:t>
            </a:r>
            <a:r>
              <a:rPr spc="5" dirty="0">
                <a:latin typeface="Trebuchet MS"/>
                <a:cs typeface="Trebuchet MS"/>
              </a:rPr>
              <a:t>n</a:t>
            </a:r>
            <a:r>
              <a:rPr spc="-10" dirty="0">
                <a:latin typeface="Trebuchet MS"/>
                <a:cs typeface="Trebuchet MS"/>
              </a:rPr>
              <a:t>c</a:t>
            </a:r>
            <a:r>
              <a:rPr spc="-5" dirty="0">
                <a:latin typeface="Trebuchet MS"/>
                <a:cs typeface="Trebuchet MS"/>
              </a:rPr>
              <a:t>ia</a:t>
            </a:r>
            <a:r>
              <a:rPr dirty="0">
                <a:latin typeface="Trebuchet MS"/>
                <a:cs typeface="Trebuchet MS"/>
              </a:rPr>
              <a:t>l</a:t>
            </a:r>
            <a:r>
              <a:rPr spc="-75" dirty="0">
                <a:latin typeface="Trebuchet MS"/>
                <a:cs typeface="Trebuchet MS"/>
              </a:rPr>
              <a:t> </a:t>
            </a:r>
            <a:r>
              <a:rPr spc="-220" dirty="0">
                <a:latin typeface="Trebuchet MS"/>
                <a:cs typeface="Trebuchet MS"/>
              </a:rPr>
              <a:t>T</a:t>
            </a:r>
            <a:r>
              <a:rPr dirty="0">
                <a:latin typeface="Trebuchet MS"/>
                <a:cs typeface="Trebuchet MS"/>
              </a:rPr>
              <a:t>erorism</a:t>
            </a:r>
            <a:r>
              <a:rPr spc="-15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(C</a:t>
            </a:r>
            <a:r>
              <a:rPr spc="-15" dirty="0">
                <a:latin typeface="Trebuchet MS"/>
                <a:cs typeface="Trebuchet MS"/>
              </a:rPr>
              <a:t>F</a:t>
            </a:r>
            <a:r>
              <a:rPr dirty="0">
                <a:latin typeface="Trebuchet MS"/>
                <a:cs typeface="Trebuchet MS"/>
              </a:rPr>
              <a:t>T) </a:t>
            </a:r>
            <a:r>
              <a:rPr spc="-5" dirty="0">
                <a:latin typeface="Trebuchet MS"/>
                <a:cs typeface="Trebuchet MS"/>
              </a:rPr>
              <a:t>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9220" y="916559"/>
            <a:ext cx="11732895" cy="5853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205740" indent="-228600">
              <a:lnSpc>
                <a:spcPts val="2160"/>
              </a:lnSpc>
              <a:buFont typeface="Arial"/>
              <a:buChar char="•"/>
              <a:tabLst>
                <a:tab pos="241300" algn="l"/>
              </a:tabLst>
            </a:pPr>
            <a:r>
              <a:rPr sz="2000" b="1" spc="-10" dirty="0">
                <a:latin typeface="Trebuchet MS"/>
                <a:cs typeface="Trebuchet MS"/>
              </a:rPr>
              <a:t>D</a:t>
            </a:r>
            <a:r>
              <a:rPr sz="2000" b="1" dirty="0">
                <a:latin typeface="Trebuchet MS"/>
                <a:cs typeface="Trebuchet MS"/>
              </a:rPr>
              <a:t>ire</a:t>
            </a:r>
            <a:r>
              <a:rPr sz="2000" b="1" spc="-15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tiva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(</a:t>
            </a:r>
            <a:r>
              <a:rPr sz="2000" b="1" spc="-10" dirty="0">
                <a:latin typeface="Trebuchet MS"/>
                <a:cs typeface="Trebuchet MS"/>
              </a:rPr>
              <a:t>U</a:t>
            </a:r>
            <a:r>
              <a:rPr sz="2000" b="1" dirty="0">
                <a:latin typeface="Trebuchet MS"/>
                <a:cs typeface="Trebuchet MS"/>
              </a:rPr>
              <a:t>E)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n</a:t>
            </a:r>
            <a:r>
              <a:rPr sz="2000" b="1" spc="-245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.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2015/849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100" dirty="0">
                <a:latin typeface="Trebuchet MS"/>
                <a:cs typeface="Trebuchet MS"/>
              </a:rPr>
              <a:t>P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lamentului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Europ</a:t>
            </a:r>
            <a:r>
              <a:rPr sz="2000" b="1" spc="-10" dirty="0">
                <a:latin typeface="Trebuchet MS"/>
                <a:cs typeface="Trebuchet MS"/>
              </a:rPr>
              <a:t>e</a:t>
            </a:r>
            <a:r>
              <a:rPr sz="2000" b="1" dirty="0">
                <a:latin typeface="Trebuchet MS"/>
                <a:cs typeface="Trebuchet MS"/>
              </a:rPr>
              <a:t>an</a:t>
            </a:r>
            <a:r>
              <a:rPr sz="2000" b="1" spc="-2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și a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Consiliului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din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20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mai 2015</a:t>
            </a:r>
            <a:r>
              <a:rPr sz="2000" b="1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priv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nd </a:t>
            </a:r>
            <a:r>
              <a:rPr sz="2000" dirty="0">
                <a:latin typeface="Trebuchet MS"/>
                <a:cs typeface="Trebuchet MS"/>
              </a:rPr>
              <a:t>prevenirea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utilizăr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ste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dirty="0">
                <a:latin typeface="Trebuchet MS"/>
                <a:cs typeface="Trebuchet MS"/>
              </a:rPr>
              <a:t>ul</a:t>
            </a:r>
            <a:r>
              <a:rPr sz="2000" spc="-1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nanc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ar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opul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sp</a:t>
            </a:r>
            <a:r>
              <a:rPr sz="2000" spc="5" dirty="0">
                <a:latin typeface="Trebuchet MS"/>
                <a:cs typeface="Trebuchet MS"/>
              </a:rPr>
              <a:t>ă</a:t>
            </a:r>
            <a:r>
              <a:rPr sz="2000" dirty="0">
                <a:latin typeface="Trebuchet MS"/>
                <a:cs typeface="Trebuchet MS"/>
              </a:rPr>
              <a:t>lării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banilor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u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nanțăr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teror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dirty="0">
                <a:latin typeface="Trebuchet MS"/>
                <a:cs typeface="Trebuchet MS"/>
              </a:rPr>
              <a:t>ul</a:t>
            </a:r>
            <a:r>
              <a:rPr sz="2000" spc="-1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i,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5" dirty="0">
                <a:latin typeface="Trebuchet MS"/>
                <a:cs typeface="Trebuchet MS"/>
              </a:rPr>
              <a:t>s</a:t>
            </a:r>
            <a:r>
              <a:rPr sz="2000" dirty="0">
                <a:latin typeface="Trebuchet MS"/>
                <a:cs typeface="Trebuchet MS"/>
              </a:rPr>
              <a:t>tfel cum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f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st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m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di</a:t>
            </a:r>
            <a:r>
              <a:rPr sz="2000" spc="5" dirty="0">
                <a:latin typeface="Trebuchet MS"/>
                <a:cs typeface="Trebuchet MS"/>
              </a:rPr>
              <a:t>f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ată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prin </a:t>
            </a:r>
            <a:r>
              <a:rPr sz="2000" b="1" dirty="0">
                <a:latin typeface="Trebuchet MS"/>
                <a:cs typeface="Trebuchet MS"/>
              </a:rPr>
              <a:t>Direct</a:t>
            </a:r>
            <a:r>
              <a:rPr sz="2000" b="1" spc="-5" dirty="0">
                <a:latin typeface="Trebuchet MS"/>
                <a:cs typeface="Trebuchet MS"/>
              </a:rPr>
              <a:t>iv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(UE</a:t>
            </a:r>
            <a:r>
              <a:rPr sz="2000" b="1" dirty="0">
                <a:latin typeface="Trebuchet MS"/>
                <a:cs typeface="Trebuchet MS"/>
              </a:rPr>
              <a:t>) n</a:t>
            </a:r>
            <a:r>
              <a:rPr sz="2000" b="1" spc="-245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. 201</a:t>
            </a:r>
            <a:r>
              <a:rPr sz="2000" b="1" spc="5" dirty="0">
                <a:latin typeface="Trebuchet MS"/>
                <a:cs typeface="Trebuchet MS"/>
              </a:rPr>
              <a:t>8</a:t>
            </a:r>
            <a:r>
              <a:rPr sz="2000" b="1" spc="-5" dirty="0">
                <a:latin typeface="Trebuchet MS"/>
                <a:cs typeface="Trebuchet MS"/>
              </a:rPr>
              <a:t>/8</a:t>
            </a:r>
            <a:r>
              <a:rPr sz="2000" b="1" spc="5" dirty="0">
                <a:latin typeface="Trebuchet MS"/>
                <a:cs typeface="Trebuchet MS"/>
              </a:rPr>
              <a:t>4</a:t>
            </a:r>
            <a:r>
              <a:rPr sz="2000" b="1" dirty="0">
                <a:latin typeface="Trebuchet MS"/>
                <a:cs typeface="Trebuchet MS"/>
              </a:rPr>
              <a:t>3</a:t>
            </a:r>
            <a:endParaRPr sz="2000">
              <a:latin typeface="Trebuchet MS"/>
              <a:cs typeface="Trebuchet MS"/>
            </a:endParaRPr>
          </a:p>
          <a:p>
            <a:pPr marL="1155700" lvl="1" indent="-228600">
              <a:lnSpc>
                <a:spcPct val="100000"/>
              </a:lnSpc>
              <a:spcBef>
                <a:spcPts val="280"/>
              </a:spcBef>
              <a:buClr>
                <a:srgbClr val="3333FF"/>
              </a:buClr>
              <a:buFont typeface="MS Gothic"/>
              <a:buChar char="✓"/>
              <a:tabLst>
                <a:tab pos="1156335" algn="l"/>
              </a:tabLst>
            </a:pP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Cu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f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ct</a:t>
            </a:r>
            <a:r>
              <a:rPr sz="1600" b="1" spc="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de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la</a:t>
            </a:r>
            <a:r>
              <a:rPr sz="1600" b="1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10</a:t>
            </a:r>
            <a:r>
              <a:rPr sz="1600" b="1" spc="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i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lie</a:t>
            </a:r>
            <a:r>
              <a:rPr sz="1600" b="1" spc="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2027,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Directi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v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1600" b="1" spc="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(U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)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2015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/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849</a:t>
            </a:r>
            <a:r>
              <a:rPr sz="1600" b="1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v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1600" b="1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fi</a:t>
            </a:r>
            <a:r>
              <a:rPr sz="1600" b="1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abro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g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ată</a:t>
            </a:r>
            <a:endParaRPr sz="1600">
              <a:latin typeface="Trebuchet MS"/>
              <a:cs typeface="Trebuchet MS"/>
            </a:endParaRPr>
          </a:p>
          <a:p>
            <a:pPr marL="1155700" marR="192405" lvl="1" indent="-228600">
              <a:lnSpc>
                <a:spcPts val="1730"/>
              </a:lnSpc>
              <a:spcBef>
                <a:spcPts val="525"/>
              </a:spcBef>
              <a:buClr>
                <a:srgbClr val="3333FF"/>
              </a:buClr>
              <a:buFont typeface="MS Gothic"/>
              <a:buChar char="✓"/>
              <a:tabLst>
                <a:tab pos="1156335" algn="l"/>
              </a:tabLst>
            </a:pP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g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lam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nt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ul</a:t>
            </a:r>
            <a:r>
              <a:rPr sz="1600" b="1" spc="5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(UE)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2024/1624</a:t>
            </a:r>
            <a:r>
              <a:rPr sz="1600" b="1" spc="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al</a:t>
            </a:r>
            <a:r>
              <a:rPr sz="1600" b="1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85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arlam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nt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lui</a:t>
            </a:r>
            <a:r>
              <a:rPr sz="1600" b="1" spc="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ro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pe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an</a:t>
            </a:r>
            <a:r>
              <a:rPr sz="1600" b="1" spc="5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și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al</a:t>
            </a:r>
            <a:r>
              <a:rPr sz="1600" b="1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nsiliului</a:t>
            </a:r>
            <a:r>
              <a:rPr sz="1600" b="1" spc="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din</a:t>
            </a:r>
            <a:r>
              <a:rPr sz="1600" b="1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31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mai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2024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ri</a:t>
            </a:r>
            <a:r>
              <a:rPr sz="1600" b="1" spc="25" dirty="0">
                <a:solidFill>
                  <a:srgbClr val="3333FF"/>
                </a:solidFill>
                <a:latin typeface="Trebuchet MS"/>
                <a:cs typeface="Trebuchet MS"/>
              </a:rPr>
              <a:t>v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in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d</a:t>
            </a:r>
            <a:r>
              <a:rPr sz="1600" b="1" spc="1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rev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ni</a:t>
            </a:r>
            <a:r>
              <a:rPr sz="1600" b="1" spc="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 u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ilizării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sist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mului</a:t>
            </a:r>
            <a:r>
              <a:rPr sz="1600" b="1" spc="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fi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ciar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în</a:t>
            </a:r>
            <a:r>
              <a:rPr sz="1600" b="1" spc="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ul</a:t>
            </a:r>
            <a:r>
              <a:rPr sz="1600" b="1" spc="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s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p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ălării</a:t>
            </a:r>
            <a:r>
              <a:rPr sz="1600" b="1" spc="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5" dirty="0">
                <a:solidFill>
                  <a:srgbClr val="3333FF"/>
                </a:solidFill>
                <a:latin typeface="Trebuchet MS"/>
                <a:cs typeface="Trebuchet MS"/>
              </a:rPr>
              <a:t>b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ilor</a:t>
            </a:r>
            <a:r>
              <a:rPr sz="1600" b="1" spc="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sau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fi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a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țării</a:t>
            </a:r>
            <a:r>
              <a:rPr sz="1600" b="1" spc="-5" dirty="0">
                <a:solidFill>
                  <a:srgbClr val="3333FF"/>
                </a:solidFill>
                <a:latin typeface="Trebuchet MS"/>
                <a:cs typeface="Trebuchet MS"/>
              </a:rPr>
              <a:t> t</a:t>
            </a:r>
            <a:r>
              <a:rPr sz="1600" b="1" spc="-20" dirty="0">
                <a:solidFill>
                  <a:srgbClr val="3333FF"/>
                </a:solidFill>
                <a:latin typeface="Trebuchet MS"/>
                <a:cs typeface="Trebuchet MS"/>
              </a:rPr>
              <a:t>e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roris</a:t>
            </a:r>
            <a:r>
              <a:rPr sz="1600" b="1" spc="-25" dirty="0">
                <a:solidFill>
                  <a:srgbClr val="3333FF"/>
                </a:solidFill>
                <a:latin typeface="Trebuchet MS"/>
                <a:cs typeface="Trebuchet MS"/>
              </a:rPr>
              <a:t>m</a:t>
            </a:r>
            <a:r>
              <a:rPr sz="1600" b="1" spc="-10" dirty="0">
                <a:solidFill>
                  <a:srgbClr val="3333FF"/>
                </a:solidFill>
                <a:latin typeface="Trebuchet MS"/>
                <a:cs typeface="Trebuchet MS"/>
              </a:rPr>
              <a:t>ului</a:t>
            </a:r>
            <a:endParaRPr sz="1600">
              <a:latin typeface="Trebuchet MS"/>
              <a:cs typeface="Trebuchet MS"/>
            </a:endParaRPr>
          </a:p>
          <a:p>
            <a:pPr lvl="1">
              <a:lnSpc>
                <a:spcPts val="800"/>
              </a:lnSpc>
              <a:spcBef>
                <a:spcPts val="45"/>
              </a:spcBef>
              <a:buClr>
                <a:srgbClr val="3333FF"/>
              </a:buClr>
              <a:buFont typeface="MS Gothic"/>
              <a:buChar char="✓"/>
            </a:pPr>
            <a:endParaRPr sz="800"/>
          </a:p>
          <a:p>
            <a:pPr lvl="1">
              <a:lnSpc>
                <a:spcPts val="1600"/>
              </a:lnSpc>
              <a:buClr>
                <a:srgbClr val="3333FF"/>
              </a:buClr>
              <a:buFont typeface="MS Gothic"/>
              <a:buChar char="✓"/>
            </a:pPr>
            <a:endParaRPr sz="160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000" b="1" u="heavy" spc="-5" dirty="0">
                <a:latin typeface="Trebuchet MS"/>
                <a:cs typeface="Trebuchet MS"/>
              </a:rPr>
              <a:t>Ghidur</a:t>
            </a:r>
            <a:r>
              <a:rPr sz="2000" b="1" u="heavy" dirty="0">
                <a:latin typeface="Trebuchet MS"/>
                <a:cs typeface="Trebuchet MS"/>
              </a:rPr>
              <a:t>i</a:t>
            </a:r>
            <a:r>
              <a:rPr sz="2000" b="1" spc="-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(</a:t>
            </a:r>
            <a:r>
              <a:rPr sz="2000" dirty="0">
                <a:latin typeface="Trebuchet MS"/>
                <a:cs typeface="Trebuchet MS"/>
              </a:rPr>
              <a:t>valo</a:t>
            </a:r>
            <a:r>
              <a:rPr sz="2000" spc="-5" dirty="0">
                <a:latin typeface="Trebuchet MS"/>
                <a:cs typeface="Trebuchet MS"/>
              </a:rPr>
              <a:t>ar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inf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rm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spc="-15" dirty="0">
                <a:latin typeface="Trebuchet MS"/>
                <a:cs typeface="Trebuchet MS"/>
              </a:rPr>
              <a:t>t</a:t>
            </a:r>
            <a:r>
              <a:rPr sz="2000" spc="-5" dirty="0">
                <a:latin typeface="Trebuchet MS"/>
                <a:cs typeface="Trebuchet MS"/>
              </a:rPr>
              <a:t>i</a:t>
            </a:r>
            <a:r>
              <a:rPr sz="2000" spc="10" dirty="0">
                <a:latin typeface="Trebuchet MS"/>
                <a:cs typeface="Trebuchet MS"/>
              </a:rPr>
              <a:t>v</a:t>
            </a:r>
            <a:r>
              <a:rPr sz="2000" dirty="0">
                <a:latin typeface="Trebuchet MS"/>
                <a:cs typeface="Trebuchet MS"/>
              </a:rPr>
              <a:t>ă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-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we</a:t>
            </a:r>
            <a:r>
              <a:rPr sz="2000" dirty="0">
                <a:latin typeface="Trebuchet MS"/>
                <a:cs typeface="Trebuchet MS"/>
              </a:rPr>
              <a:t>b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PCSB):</a:t>
            </a:r>
            <a:endParaRPr sz="2000">
              <a:latin typeface="Trebuchet MS"/>
              <a:cs typeface="Trebuchet MS"/>
            </a:endParaRPr>
          </a:p>
          <a:p>
            <a:pPr marL="698500" marR="60325" indent="-228600">
              <a:lnSpc>
                <a:spcPts val="2160"/>
              </a:lnSpc>
              <a:spcBef>
                <a:spcPts val="535"/>
              </a:spcBef>
              <a:buFont typeface="Arial"/>
              <a:buChar char="•"/>
              <a:tabLst>
                <a:tab pos="698500" algn="l"/>
              </a:tabLst>
            </a:pPr>
            <a:r>
              <a:rPr sz="2000" dirty="0">
                <a:latin typeface="Trebuchet MS"/>
                <a:cs typeface="Trebuchet MS"/>
              </a:rPr>
              <a:t>Ord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nu</a:t>
            </a:r>
            <a:r>
              <a:rPr sz="2000" dirty="0">
                <a:latin typeface="Trebuchet MS"/>
                <a:cs typeface="Trebuchet MS"/>
              </a:rPr>
              <a:t>l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</a:t>
            </a:r>
            <a:r>
              <a:rPr sz="2000" spc="5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PCSB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n</a:t>
            </a:r>
            <a:r>
              <a:rPr sz="2000" spc="-265" dirty="0">
                <a:latin typeface="Trebuchet MS"/>
                <a:cs typeface="Trebuchet MS"/>
              </a:rPr>
              <a:t>r</a:t>
            </a:r>
            <a:r>
              <a:rPr sz="2000" dirty="0">
                <a:latin typeface="Trebuchet MS"/>
                <a:cs typeface="Trebuchet MS"/>
              </a:rPr>
              <a:t>.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2</a:t>
            </a:r>
            <a:r>
              <a:rPr sz="2000" spc="5" dirty="0">
                <a:latin typeface="Trebuchet MS"/>
                <a:cs typeface="Trebuchet MS"/>
              </a:rPr>
              <a:t>4</a:t>
            </a:r>
            <a:r>
              <a:rPr sz="2000" spc="-5" dirty="0">
                <a:latin typeface="Trebuchet MS"/>
                <a:cs typeface="Trebuchet MS"/>
              </a:rPr>
              <a:t>/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spc="-5" dirty="0">
                <a:latin typeface="Trebuchet MS"/>
                <a:cs typeface="Trebuchet MS"/>
              </a:rPr>
              <a:t>0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dirty="0">
                <a:latin typeface="Trebuchet MS"/>
                <a:cs typeface="Trebuchet MS"/>
              </a:rPr>
              <a:t>1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pentr</a:t>
            </a:r>
            <a:r>
              <a:rPr sz="2000" dirty="0">
                <a:latin typeface="Trebuchet MS"/>
                <a:cs typeface="Trebuchet MS"/>
              </a:rPr>
              <a:t>u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apr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spc="-5" dirty="0">
                <a:latin typeface="Trebuchet MS"/>
                <a:cs typeface="Trebuchet MS"/>
              </a:rPr>
              <a:t>bare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Ghidului</a:t>
            </a:r>
            <a:r>
              <a:rPr sz="2000" b="1" spc="5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p</a:t>
            </a:r>
            <a:r>
              <a:rPr sz="2000" b="1" dirty="0">
                <a:latin typeface="Trebuchet MS"/>
                <a:cs typeface="Trebuchet MS"/>
              </a:rPr>
              <a:t>ri</a:t>
            </a:r>
            <a:r>
              <a:rPr sz="2000" b="1" spc="55" dirty="0">
                <a:latin typeface="Trebuchet MS"/>
                <a:cs typeface="Trebuchet MS"/>
              </a:rPr>
              <a:t>v</a:t>
            </a:r>
            <a:r>
              <a:rPr sz="2000" b="1" dirty="0">
                <a:latin typeface="Trebuchet MS"/>
                <a:cs typeface="Trebuchet MS"/>
              </a:rPr>
              <a:t>i</a:t>
            </a:r>
            <a:r>
              <a:rPr sz="2000" b="1" spc="5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d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rite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iile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și regulile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 re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u</a:t>
            </a:r>
            <a:r>
              <a:rPr sz="2000" b="1" spc="5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oaștere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 situațiil</a:t>
            </a:r>
            <a:r>
              <a:rPr sz="2000" b="1" spc="5" dirty="0">
                <a:latin typeface="Trebuchet MS"/>
                <a:cs typeface="Trebuchet MS"/>
              </a:rPr>
              <a:t>o</a:t>
            </a:r>
            <a:r>
              <a:rPr sz="2000" b="1" dirty="0">
                <a:latin typeface="Trebuchet MS"/>
                <a:cs typeface="Trebuchet MS"/>
              </a:rPr>
              <a:t>r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 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isc</a:t>
            </a:r>
            <a:r>
              <a:rPr sz="2000" b="1" spc="-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ridicat</a:t>
            </a:r>
            <a:r>
              <a:rPr sz="2000" b="1" spc="-2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sau scă</a:t>
            </a:r>
            <a:r>
              <a:rPr sz="2000" b="1" spc="-10" dirty="0">
                <a:latin typeface="Trebuchet MS"/>
                <a:cs typeface="Trebuchet MS"/>
              </a:rPr>
              <a:t>z</a:t>
            </a:r>
            <a:r>
              <a:rPr sz="2000" b="1" dirty="0">
                <a:latin typeface="Trebuchet MS"/>
                <a:cs typeface="Trebuchet MS"/>
              </a:rPr>
              <a:t>ut de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spă</a:t>
            </a:r>
            <a:r>
              <a:rPr sz="2000" b="1" spc="-10" dirty="0">
                <a:latin typeface="Trebuchet MS"/>
                <a:cs typeface="Trebuchet MS"/>
              </a:rPr>
              <a:t>l</a:t>
            </a:r>
            <a:r>
              <a:rPr sz="2000" b="1" dirty="0">
                <a:latin typeface="Trebuchet MS"/>
                <a:cs typeface="Trebuchet MS"/>
              </a:rPr>
              <a:t>are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banil</a:t>
            </a:r>
            <a:r>
              <a:rPr sz="2000" b="1" spc="5" dirty="0">
                <a:latin typeface="Trebuchet MS"/>
                <a:cs typeface="Trebuchet MS"/>
              </a:rPr>
              <a:t>o</a:t>
            </a:r>
            <a:r>
              <a:rPr sz="2000" b="1" dirty="0">
                <a:latin typeface="Trebuchet MS"/>
                <a:cs typeface="Trebuchet MS"/>
              </a:rPr>
              <a:t>r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și/sau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 fi</a:t>
            </a:r>
            <a:r>
              <a:rPr sz="2000" b="1" spc="5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an</a:t>
            </a:r>
            <a:r>
              <a:rPr sz="2000" b="1" spc="-10" dirty="0">
                <a:latin typeface="Trebuchet MS"/>
                <a:cs typeface="Trebuchet MS"/>
              </a:rPr>
              <a:t>ț</a:t>
            </a:r>
            <a:r>
              <a:rPr sz="2000" b="1" dirty="0">
                <a:latin typeface="Trebuchet MS"/>
                <a:cs typeface="Trebuchet MS"/>
              </a:rPr>
              <a:t>are</a:t>
            </a:r>
            <a:r>
              <a:rPr sz="2000" b="1" spc="-5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 </a:t>
            </a:r>
            <a:r>
              <a:rPr sz="2000" b="1" spc="-5" dirty="0">
                <a:latin typeface="Trebuchet MS"/>
                <a:cs typeface="Trebuchet MS"/>
              </a:rPr>
              <a:t>teroris</a:t>
            </a:r>
            <a:r>
              <a:rPr sz="2000" b="1" spc="5" dirty="0">
                <a:latin typeface="Trebuchet MS"/>
                <a:cs typeface="Trebuchet MS"/>
              </a:rPr>
              <a:t>m</a:t>
            </a:r>
            <a:r>
              <a:rPr sz="2000" b="1" dirty="0">
                <a:latin typeface="Trebuchet MS"/>
                <a:cs typeface="Trebuchet MS"/>
              </a:rPr>
              <a:t>ulu</a:t>
            </a:r>
            <a:r>
              <a:rPr sz="2000" b="1" spc="10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698500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000" b="1" spc="-5" dirty="0">
                <a:latin typeface="Trebuchet MS"/>
                <a:cs typeface="Trebuchet MS"/>
              </a:rPr>
              <a:t>Ghi</a:t>
            </a:r>
            <a:r>
              <a:rPr sz="2000" b="1" dirty="0">
                <a:latin typeface="Trebuchet MS"/>
                <a:cs typeface="Trebuchet MS"/>
              </a:rPr>
              <a:t>d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identif</a:t>
            </a:r>
            <a:r>
              <a:rPr sz="2000" b="1" spc="5" dirty="0">
                <a:latin typeface="Trebuchet MS"/>
                <a:cs typeface="Trebuchet MS"/>
              </a:rPr>
              <a:t>i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 </a:t>
            </a:r>
            <a:r>
              <a:rPr sz="2000" b="1" spc="-10" dirty="0">
                <a:latin typeface="Trebuchet MS"/>
                <a:cs typeface="Trebuchet MS"/>
              </a:rPr>
              <a:t>b</a:t>
            </a:r>
            <a:r>
              <a:rPr sz="2000" b="1" dirty="0">
                <a:latin typeface="Trebuchet MS"/>
                <a:cs typeface="Trebuchet MS"/>
              </a:rPr>
              <a:t>eneficia</a:t>
            </a:r>
            <a:r>
              <a:rPr sz="2000" b="1" spc="-15" dirty="0">
                <a:latin typeface="Trebuchet MS"/>
                <a:cs typeface="Trebuchet MS"/>
              </a:rPr>
              <a:t>r</a:t>
            </a:r>
            <a:r>
              <a:rPr sz="2000" b="1" spc="-5" dirty="0">
                <a:latin typeface="Trebuchet MS"/>
                <a:cs typeface="Trebuchet MS"/>
              </a:rPr>
              <a:t>ilo</a:t>
            </a:r>
            <a:r>
              <a:rPr sz="2000" b="1" dirty="0">
                <a:latin typeface="Trebuchet MS"/>
                <a:cs typeface="Trebuchet MS"/>
              </a:rPr>
              <a:t>r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r</a:t>
            </a:r>
            <a:r>
              <a:rPr sz="2000" b="1" spc="-10" dirty="0">
                <a:latin typeface="Trebuchet MS"/>
                <a:cs typeface="Trebuchet MS"/>
              </a:rPr>
              <a:t>e</a:t>
            </a:r>
            <a:r>
              <a:rPr sz="2000" b="1" dirty="0">
                <a:latin typeface="Trebuchet MS"/>
                <a:cs typeface="Trebuchet MS"/>
              </a:rPr>
              <a:t>ali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em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ONPCSB.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1750"/>
              </a:lnSpc>
              <a:spcBef>
                <a:spcPts val="11"/>
              </a:spcBef>
            </a:pPr>
            <a:endParaRPr sz="1750"/>
          </a:p>
          <a:p>
            <a:pPr>
              <a:lnSpc>
                <a:spcPts val="2000"/>
              </a:lnSpc>
            </a:pPr>
            <a:endParaRPr sz="2000"/>
          </a:p>
          <a:p>
            <a:pPr marL="241300" marR="6350" indent="-228600">
              <a:lnSpc>
                <a:spcPts val="1730"/>
              </a:lnSpc>
              <a:buFont typeface="Arial"/>
              <a:buChar char="•"/>
              <a:tabLst>
                <a:tab pos="241300" algn="l"/>
              </a:tabLst>
            </a:pPr>
            <a:r>
              <a:rPr sz="1600" b="1" i="1" spc="-10" dirty="0">
                <a:latin typeface="Trebuchet MS"/>
                <a:cs typeface="Trebuchet MS"/>
              </a:rPr>
              <a:t>Manual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de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t</a:t>
            </a:r>
            <a:r>
              <a:rPr sz="1600" b="1" i="1" spc="-20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ain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ng</a:t>
            </a:r>
            <a:r>
              <a:rPr sz="1600" b="1" i="1" spc="3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pent</a:t>
            </a:r>
            <a:r>
              <a:rPr sz="1600" b="1" i="1" spc="-20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u</a:t>
            </a:r>
            <a:r>
              <a:rPr sz="1600" b="1" i="1" spc="3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avocați</a:t>
            </a:r>
            <a:r>
              <a:rPr sz="1600" b="1" i="1" spc="2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pub</a:t>
            </a:r>
            <a:r>
              <a:rPr sz="1600" b="1" i="1" spc="-5" dirty="0">
                <a:latin typeface="Trebuchet MS"/>
                <a:cs typeface="Trebuchet MS"/>
              </a:rPr>
              <a:t>l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cat</a:t>
            </a:r>
            <a:r>
              <a:rPr sz="1600" b="1" i="1" spc="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de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Com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s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a</a:t>
            </a:r>
            <a:r>
              <a:rPr sz="1600" b="1" i="1" spc="2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Eu</a:t>
            </a:r>
            <a:r>
              <a:rPr sz="1600" b="1" i="1" spc="-15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op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ană</a:t>
            </a:r>
            <a:r>
              <a:rPr sz="1600" b="1" i="1" spc="3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la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22</a:t>
            </a:r>
            <a:r>
              <a:rPr sz="1600" b="1" i="1" spc="-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f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br</a:t>
            </a:r>
            <a:r>
              <a:rPr sz="1600" b="1" i="1" spc="-15" dirty="0">
                <a:latin typeface="Trebuchet MS"/>
                <a:cs typeface="Trebuchet MS"/>
              </a:rPr>
              <a:t>u</a:t>
            </a:r>
            <a:r>
              <a:rPr sz="1600" b="1" i="1" spc="-10" dirty="0">
                <a:latin typeface="Trebuchet MS"/>
                <a:cs typeface="Trebuchet MS"/>
              </a:rPr>
              <a:t>ar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e</a:t>
            </a:r>
            <a:r>
              <a:rPr sz="1600" b="1" i="1" spc="5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2022: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40" dirty="0">
                <a:latin typeface="Trebuchet MS"/>
                <a:cs typeface="Trebuchet MS"/>
              </a:rPr>
              <a:t>„</a:t>
            </a:r>
            <a:r>
              <a:rPr sz="1600" b="1" i="1" spc="-200" dirty="0">
                <a:latin typeface="Trebuchet MS"/>
                <a:cs typeface="Trebuchet MS"/>
              </a:rPr>
              <a:t>T</a:t>
            </a:r>
            <a:r>
              <a:rPr sz="1600" b="1" i="1" spc="-15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ain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ng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for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lawye</a:t>
            </a:r>
            <a:r>
              <a:rPr sz="1600" b="1" i="1" spc="-20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s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on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ant</a:t>
            </a:r>
            <a:r>
              <a:rPr sz="1600" b="1" i="1" spc="-5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-</a:t>
            </a:r>
            <a:r>
              <a:rPr sz="1600" b="1" i="1" spc="-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mone</a:t>
            </a:r>
            <a:r>
              <a:rPr sz="1600" b="1" i="1" spc="-10" dirty="0">
                <a:latin typeface="Trebuchet MS"/>
                <a:cs typeface="Trebuchet MS"/>
              </a:rPr>
              <a:t>y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laund</a:t>
            </a:r>
            <a:r>
              <a:rPr sz="1600" b="1" i="1" spc="-15" dirty="0">
                <a:latin typeface="Trebuchet MS"/>
                <a:cs typeface="Trebuchet MS"/>
              </a:rPr>
              <a:t>er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ng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(</a:t>
            </a:r>
            <a:r>
              <a:rPr sz="1600" b="1" i="1" spc="-5" dirty="0">
                <a:latin typeface="Trebuchet MS"/>
                <a:cs typeface="Trebuchet MS"/>
              </a:rPr>
              <a:t>A</a:t>
            </a:r>
            <a:r>
              <a:rPr sz="1600" b="1" i="1" spc="-15" dirty="0">
                <a:latin typeface="Trebuchet MS"/>
                <a:cs typeface="Trebuchet MS"/>
              </a:rPr>
              <a:t>ML</a:t>
            </a:r>
            <a:r>
              <a:rPr sz="1600" b="1" i="1" spc="-10" dirty="0">
                <a:latin typeface="Trebuchet MS"/>
                <a:cs typeface="Trebuchet MS"/>
              </a:rPr>
              <a:t>)</a:t>
            </a:r>
            <a:r>
              <a:rPr sz="1600" b="1" i="1" spc="2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and</a:t>
            </a:r>
            <a:r>
              <a:rPr sz="1600" b="1" i="1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c</a:t>
            </a:r>
            <a:r>
              <a:rPr sz="1600" b="1" i="1" spc="-5" dirty="0">
                <a:latin typeface="Trebuchet MS"/>
                <a:cs typeface="Trebuchet MS"/>
              </a:rPr>
              <a:t>o</a:t>
            </a:r>
            <a:r>
              <a:rPr sz="1600" b="1" i="1" spc="-15" dirty="0">
                <a:latin typeface="Trebuchet MS"/>
                <a:cs typeface="Trebuchet MS"/>
              </a:rPr>
              <a:t>unt</a:t>
            </a:r>
            <a:r>
              <a:rPr sz="1600" b="1" i="1" spc="-20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r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t</a:t>
            </a:r>
            <a:r>
              <a:rPr sz="1600" b="1" i="1" spc="-20" dirty="0">
                <a:latin typeface="Trebuchet MS"/>
                <a:cs typeface="Trebuchet MS"/>
              </a:rPr>
              <a:t>e</a:t>
            </a:r>
            <a:r>
              <a:rPr sz="1600" b="1" i="1" spc="-15" dirty="0">
                <a:latin typeface="Trebuchet MS"/>
                <a:cs typeface="Trebuchet MS"/>
              </a:rPr>
              <a:t>rr</a:t>
            </a:r>
            <a:r>
              <a:rPr sz="1600" b="1" i="1" spc="-10" dirty="0">
                <a:latin typeface="Trebuchet MS"/>
                <a:cs typeface="Trebuchet MS"/>
              </a:rPr>
              <a:t>or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st</a:t>
            </a:r>
            <a:r>
              <a:rPr sz="1600" b="1" i="1" spc="5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f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na</a:t>
            </a:r>
            <a:r>
              <a:rPr sz="1600" b="1" i="1" spc="-5" dirty="0">
                <a:latin typeface="Trebuchet MS"/>
                <a:cs typeface="Trebuchet MS"/>
              </a:rPr>
              <a:t>n</a:t>
            </a:r>
            <a:r>
              <a:rPr sz="1600" b="1" i="1" spc="-10" dirty="0">
                <a:latin typeface="Trebuchet MS"/>
                <a:cs typeface="Trebuchet MS"/>
              </a:rPr>
              <a:t>c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ng</a:t>
            </a:r>
            <a:r>
              <a:rPr sz="1600" b="1" i="1" spc="30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(</a:t>
            </a:r>
            <a:r>
              <a:rPr sz="1600" b="1" i="1" spc="-5" dirty="0">
                <a:latin typeface="Trebuchet MS"/>
                <a:cs typeface="Trebuchet MS"/>
              </a:rPr>
              <a:t>C</a:t>
            </a:r>
            <a:r>
              <a:rPr sz="1600" b="1" i="1" spc="-20" dirty="0">
                <a:latin typeface="Trebuchet MS"/>
                <a:cs typeface="Trebuchet MS"/>
              </a:rPr>
              <a:t>TF</a:t>
            </a:r>
            <a:r>
              <a:rPr sz="1600" b="1" i="1" spc="-10" dirty="0">
                <a:latin typeface="Trebuchet MS"/>
                <a:cs typeface="Trebuchet MS"/>
              </a:rPr>
              <a:t>)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rule</a:t>
            </a:r>
            <a:r>
              <a:rPr sz="1600" b="1" i="1" spc="-10" dirty="0">
                <a:latin typeface="Trebuchet MS"/>
                <a:cs typeface="Trebuchet MS"/>
              </a:rPr>
              <a:t>s</a:t>
            </a:r>
            <a:r>
              <a:rPr sz="1600" b="1" i="1" spc="2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at</a:t>
            </a:r>
            <a:r>
              <a:rPr sz="1600" b="1" i="1" spc="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EU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20" dirty="0">
                <a:latin typeface="Trebuchet MS"/>
                <a:cs typeface="Trebuchet MS"/>
              </a:rPr>
              <a:t>v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l</a:t>
            </a:r>
            <a:r>
              <a:rPr sz="1600" b="1" i="1" spc="8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–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Us</a:t>
            </a:r>
            <a:r>
              <a:rPr sz="1600" b="1" i="1" spc="-15" dirty="0">
                <a:latin typeface="Trebuchet MS"/>
                <a:cs typeface="Trebuchet MS"/>
              </a:rPr>
              <a:t>ers</a:t>
            </a:r>
            <a:r>
              <a:rPr sz="1600" b="1" i="1" spc="-10" dirty="0">
                <a:latin typeface="Trebuchet MS"/>
                <a:cs typeface="Trebuchet MS"/>
              </a:rPr>
              <a:t>’</a:t>
            </a:r>
            <a:r>
              <a:rPr sz="1600" b="1" i="1" spc="-3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manua</a:t>
            </a:r>
            <a:r>
              <a:rPr sz="1600" b="1" i="1" spc="-5" dirty="0">
                <a:latin typeface="Trebuchet MS"/>
                <a:cs typeface="Trebuchet MS"/>
              </a:rPr>
              <a:t>l</a:t>
            </a:r>
            <a:r>
              <a:rPr sz="1600" b="1" i="1" spc="-10" dirty="0">
                <a:latin typeface="Trebuchet MS"/>
                <a:cs typeface="Trebuchet MS"/>
              </a:rPr>
              <a:t>.”</a:t>
            </a:r>
            <a:endParaRPr sz="1600">
              <a:latin typeface="Trebuchet MS"/>
              <a:cs typeface="Trebuchet MS"/>
            </a:endParaRPr>
          </a:p>
          <a:p>
            <a:pPr marL="241300" indent="-228600">
              <a:lnSpc>
                <a:spcPts val="1825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1600" b="1" i="1" spc="-10" dirty="0">
                <a:latin typeface="Trebuchet MS"/>
                <a:cs typeface="Trebuchet MS"/>
              </a:rPr>
              <a:t>„A</a:t>
            </a:r>
            <a:r>
              <a:rPr sz="1600" b="1" i="1" spc="-5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lawye</a:t>
            </a:r>
            <a:r>
              <a:rPr sz="1600" b="1" i="1" spc="-20" dirty="0">
                <a:latin typeface="Trebuchet MS"/>
                <a:cs typeface="Trebuchet MS"/>
              </a:rPr>
              <a:t>r</a:t>
            </a:r>
            <a:r>
              <a:rPr sz="1600" b="1" i="1" spc="-155" dirty="0">
                <a:latin typeface="Trebuchet MS"/>
                <a:cs typeface="Trebuchet MS"/>
              </a:rPr>
              <a:t>’</a:t>
            </a:r>
            <a:r>
              <a:rPr sz="1600" b="1" i="1" spc="-10" dirty="0">
                <a:latin typeface="Trebuchet MS"/>
                <a:cs typeface="Trebuchet MS"/>
              </a:rPr>
              <a:t>s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gu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de</a:t>
            </a:r>
            <a:r>
              <a:rPr sz="1600" b="1" i="1" spc="4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to</a:t>
            </a:r>
            <a:r>
              <a:rPr sz="1600" b="1" i="1" spc="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de</a:t>
            </a:r>
            <a:r>
              <a:rPr sz="1600" b="1" i="1" spc="-20" dirty="0">
                <a:latin typeface="Trebuchet MS"/>
                <a:cs typeface="Trebuchet MS"/>
              </a:rPr>
              <a:t>t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ct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ng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and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pr</a:t>
            </a:r>
            <a:r>
              <a:rPr sz="1600" b="1" i="1" spc="-20" dirty="0">
                <a:latin typeface="Trebuchet MS"/>
                <a:cs typeface="Trebuchet MS"/>
              </a:rPr>
              <a:t>e</a:t>
            </a:r>
            <a:r>
              <a:rPr sz="1600" b="1" i="1" spc="-15" dirty="0">
                <a:latin typeface="Trebuchet MS"/>
                <a:cs typeface="Trebuchet MS"/>
              </a:rPr>
              <a:t>ve</a:t>
            </a:r>
            <a:r>
              <a:rPr sz="1600" b="1" i="1" spc="-10" dirty="0">
                <a:latin typeface="Trebuchet MS"/>
                <a:cs typeface="Trebuchet MS"/>
              </a:rPr>
              <a:t>nt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dirty="0">
                <a:latin typeface="Trebuchet MS"/>
                <a:cs typeface="Trebuchet MS"/>
              </a:rPr>
              <a:t>n</a:t>
            </a:r>
            <a:r>
              <a:rPr sz="1600" b="1" i="1" spc="-10" dirty="0">
                <a:latin typeface="Trebuchet MS"/>
                <a:cs typeface="Trebuchet MS"/>
              </a:rPr>
              <a:t>g</a:t>
            </a:r>
            <a:r>
              <a:rPr sz="1600" b="1" i="1" spc="5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money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laund</a:t>
            </a:r>
            <a:r>
              <a:rPr sz="1600" b="1" i="1" spc="-15" dirty="0">
                <a:latin typeface="Trebuchet MS"/>
                <a:cs typeface="Trebuchet MS"/>
              </a:rPr>
              <a:t>er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</a:t>
            </a:r>
            <a:r>
              <a:rPr sz="1600" b="1" i="1" spc="20" dirty="0">
                <a:latin typeface="Trebuchet MS"/>
                <a:cs typeface="Trebuchet MS"/>
              </a:rPr>
              <a:t>g</a:t>
            </a:r>
            <a:r>
              <a:rPr sz="1600" b="1" i="1" spc="-10" dirty="0">
                <a:latin typeface="Trebuchet MS"/>
                <a:cs typeface="Trebuchet MS"/>
              </a:rPr>
              <a:t>”,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pub</a:t>
            </a:r>
            <a:r>
              <a:rPr sz="1600" b="1" i="1" spc="-5" dirty="0">
                <a:latin typeface="Trebuchet MS"/>
                <a:cs typeface="Trebuchet MS"/>
              </a:rPr>
              <a:t>l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cat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d</a:t>
            </a:r>
            <a:r>
              <a:rPr sz="1600" b="1" i="1" spc="-10" dirty="0">
                <a:latin typeface="Trebuchet MS"/>
                <a:cs typeface="Trebuchet MS"/>
              </a:rPr>
              <a:t>e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5" dirty="0">
                <a:latin typeface="Trebuchet MS"/>
                <a:cs typeface="Trebuchet MS"/>
              </a:rPr>
              <a:t>CC</a:t>
            </a:r>
            <a:r>
              <a:rPr sz="1600" b="1" i="1" spc="-20" dirty="0">
                <a:latin typeface="Trebuchet MS"/>
                <a:cs typeface="Trebuchet MS"/>
              </a:rPr>
              <a:t>B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,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the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Inte</a:t>
            </a:r>
            <a:r>
              <a:rPr sz="1600" b="1" i="1" spc="-20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national</a:t>
            </a:r>
            <a:r>
              <a:rPr sz="1600" b="1" i="1" spc="50" dirty="0">
                <a:latin typeface="Trebuchet MS"/>
                <a:cs typeface="Trebuchet MS"/>
              </a:rPr>
              <a:t> </a:t>
            </a:r>
            <a:r>
              <a:rPr sz="1600" b="1" i="1" spc="-20" dirty="0">
                <a:latin typeface="Trebuchet MS"/>
                <a:cs typeface="Trebuchet MS"/>
              </a:rPr>
              <a:t>B</a:t>
            </a:r>
            <a:r>
              <a:rPr sz="1600" b="1" i="1" spc="-10" dirty="0">
                <a:latin typeface="Trebuchet MS"/>
                <a:cs typeface="Trebuchet MS"/>
              </a:rPr>
              <a:t>ar</a:t>
            </a:r>
            <a:r>
              <a:rPr sz="1600" b="1" i="1" spc="-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Assoc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at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on</a:t>
            </a:r>
            <a:endParaRPr sz="1600">
              <a:latin typeface="Trebuchet MS"/>
              <a:cs typeface="Trebuchet MS"/>
            </a:endParaRPr>
          </a:p>
          <a:p>
            <a:pPr marL="241300">
              <a:lnSpc>
                <a:spcPts val="1825"/>
              </a:lnSpc>
            </a:pPr>
            <a:r>
              <a:rPr sz="1600" b="1" i="1" spc="-15" dirty="0">
                <a:latin typeface="Trebuchet MS"/>
                <a:cs typeface="Trebuchet MS"/>
              </a:rPr>
              <a:t>(I</a:t>
            </a:r>
            <a:r>
              <a:rPr sz="1600" b="1" i="1" spc="-20" dirty="0">
                <a:latin typeface="Trebuchet MS"/>
                <a:cs typeface="Trebuchet MS"/>
              </a:rPr>
              <a:t>B</a:t>
            </a:r>
            <a:r>
              <a:rPr sz="1600" b="1" i="1" spc="-10" dirty="0">
                <a:latin typeface="Trebuchet MS"/>
                <a:cs typeface="Trebuchet MS"/>
              </a:rPr>
              <a:t>A)</a:t>
            </a:r>
            <a:r>
              <a:rPr sz="1600" b="1" i="1" spc="2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ș</a:t>
            </a:r>
            <a:r>
              <a:rPr sz="1600" b="1" i="1" spc="-10" dirty="0">
                <a:latin typeface="Trebuchet MS"/>
                <a:cs typeface="Trebuchet MS"/>
              </a:rPr>
              <a:t>i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the</a:t>
            </a:r>
            <a:r>
              <a:rPr sz="1600" b="1" i="1" spc="-4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</a:t>
            </a:r>
            <a:r>
              <a:rPr sz="1600" b="1" i="1" spc="-20" dirty="0">
                <a:latin typeface="Trebuchet MS"/>
                <a:cs typeface="Trebuchet MS"/>
              </a:rPr>
              <a:t>me</a:t>
            </a:r>
            <a:r>
              <a:rPr sz="1600" b="1" i="1" spc="-10" dirty="0">
                <a:latin typeface="Trebuchet MS"/>
                <a:cs typeface="Trebuchet MS"/>
              </a:rPr>
              <a:t>r</a:t>
            </a:r>
            <a:r>
              <a:rPr sz="1600" b="1" i="1" spc="-25" dirty="0">
                <a:latin typeface="Trebuchet MS"/>
                <a:cs typeface="Trebuchet MS"/>
              </a:rPr>
              <a:t>i</a:t>
            </a:r>
            <a:r>
              <a:rPr sz="1600" b="1" i="1" spc="-5" dirty="0">
                <a:latin typeface="Trebuchet MS"/>
                <a:cs typeface="Trebuchet MS"/>
              </a:rPr>
              <a:t>c</a:t>
            </a:r>
            <a:r>
              <a:rPr sz="1600" b="1" i="1" spc="-10" dirty="0">
                <a:latin typeface="Trebuchet MS"/>
                <a:cs typeface="Trebuchet MS"/>
              </a:rPr>
              <a:t>an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Bar</a:t>
            </a:r>
            <a:r>
              <a:rPr sz="1600" b="1" i="1" spc="-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Asso</a:t>
            </a:r>
            <a:r>
              <a:rPr sz="1600" b="1" i="1" dirty="0">
                <a:latin typeface="Trebuchet MS"/>
                <a:cs typeface="Trebuchet MS"/>
              </a:rPr>
              <a:t>c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at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on</a:t>
            </a:r>
            <a:r>
              <a:rPr sz="1600" b="1" i="1" spc="3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(</a:t>
            </a:r>
            <a:r>
              <a:rPr sz="1600" b="1" i="1" spc="-5" dirty="0">
                <a:latin typeface="Trebuchet MS"/>
                <a:cs typeface="Trebuchet MS"/>
              </a:rPr>
              <a:t>A</a:t>
            </a:r>
            <a:r>
              <a:rPr sz="1600" b="1" i="1" spc="-10" dirty="0">
                <a:latin typeface="Trebuchet MS"/>
                <a:cs typeface="Trebuchet MS"/>
              </a:rPr>
              <a:t>BA) </a:t>
            </a:r>
            <a:r>
              <a:rPr sz="1600" b="1" i="1" spc="-20" dirty="0">
                <a:latin typeface="Trebuchet MS"/>
                <a:cs typeface="Trebuchet MS"/>
              </a:rPr>
              <a:t>î</a:t>
            </a:r>
            <a:r>
              <a:rPr sz="1600" b="1" i="1" spc="-10" dirty="0">
                <a:latin typeface="Trebuchet MS"/>
                <a:cs typeface="Trebuchet MS"/>
              </a:rPr>
              <a:t>n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2014</a:t>
            </a:r>
            <a:endParaRPr sz="1600">
              <a:latin typeface="Trebuchet MS"/>
              <a:cs typeface="Trebuchet MS"/>
            </a:endParaRPr>
          </a:p>
          <a:p>
            <a:pPr marL="241300" marR="271145" indent="-228600">
              <a:lnSpc>
                <a:spcPts val="1730"/>
              </a:lnSpc>
              <a:spcBef>
                <a:spcPts val="1035"/>
              </a:spcBef>
              <a:buFont typeface="Arial"/>
              <a:buChar char="•"/>
              <a:tabLst>
                <a:tab pos="241300" algn="l"/>
              </a:tabLst>
            </a:pPr>
            <a:r>
              <a:rPr sz="1600" b="1" i="1" spc="-10" dirty="0">
                <a:latin typeface="Trebuchet MS"/>
                <a:cs typeface="Trebuchet MS"/>
              </a:rPr>
              <a:t>„</a:t>
            </a:r>
            <a:r>
              <a:rPr sz="1600" b="1" i="1" spc="-15" dirty="0">
                <a:latin typeface="Trebuchet MS"/>
                <a:cs typeface="Trebuchet MS"/>
              </a:rPr>
              <a:t>Gu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5" dirty="0">
                <a:latin typeface="Trebuchet MS"/>
                <a:cs typeface="Trebuchet MS"/>
              </a:rPr>
              <a:t>da</a:t>
            </a:r>
            <a:r>
              <a:rPr sz="1600" b="1" i="1" spc="-5" dirty="0">
                <a:latin typeface="Trebuchet MS"/>
                <a:cs typeface="Trebuchet MS"/>
              </a:rPr>
              <a:t>n</a:t>
            </a:r>
            <a:r>
              <a:rPr sz="1600" b="1" i="1" spc="-10" dirty="0">
                <a:latin typeface="Trebuchet MS"/>
                <a:cs typeface="Trebuchet MS"/>
              </a:rPr>
              <a:t>ce</a:t>
            </a:r>
            <a:r>
              <a:rPr sz="1600" b="1" i="1" spc="2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for</a:t>
            </a:r>
            <a:r>
              <a:rPr sz="1600" b="1" i="1" spc="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r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s</a:t>
            </a:r>
            <a:r>
              <a:rPr sz="1600" b="1" i="1" spc="0" dirty="0">
                <a:latin typeface="Trebuchet MS"/>
                <a:cs typeface="Trebuchet MS"/>
              </a:rPr>
              <a:t>k</a:t>
            </a:r>
            <a:r>
              <a:rPr sz="1600" b="1" i="1" spc="-10" dirty="0">
                <a:latin typeface="Trebuchet MS"/>
                <a:cs typeface="Trebuchet MS"/>
              </a:rPr>
              <a:t>-</a:t>
            </a:r>
            <a:r>
              <a:rPr sz="1600" b="1" i="1" spc="-15" dirty="0">
                <a:latin typeface="Trebuchet MS"/>
                <a:cs typeface="Trebuchet MS"/>
              </a:rPr>
              <a:t>base</a:t>
            </a:r>
            <a:r>
              <a:rPr sz="1600" b="1" i="1" spc="-10" dirty="0">
                <a:latin typeface="Trebuchet MS"/>
                <a:cs typeface="Trebuchet MS"/>
              </a:rPr>
              <a:t>d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approa</a:t>
            </a:r>
            <a:r>
              <a:rPr sz="1600" b="1" i="1" spc="-5" dirty="0">
                <a:latin typeface="Trebuchet MS"/>
                <a:cs typeface="Trebuchet MS"/>
              </a:rPr>
              <a:t>c</a:t>
            </a:r>
            <a:r>
              <a:rPr sz="1600" b="1" i="1" spc="-10" dirty="0">
                <a:latin typeface="Trebuchet MS"/>
                <a:cs typeface="Trebuchet MS"/>
              </a:rPr>
              <a:t>h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for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l</a:t>
            </a:r>
            <a:r>
              <a:rPr sz="1600" b="1" i="1" spc="-15" dirty="0">
                <a:latin typeface="Trebuchet MS"/>
                <a:cs typeface="Trebuchet MS"/>
              </a:rPr>
              <a:t>ega</a:t>
            </a:r>
            <a:r>
              <a:rPr sz="1600" b="1" i="1" spc="-10" dirty="0">
                <a:latin typeface="Trebuchet MS"/>
                <a:cs typeface="Trebuchet MS"/>
              </a:rPr>
              <a:t>l</a:t>
            </a:r>
            <a:r>
              <a:rPr sz="1600" b="1" i="1" spc="2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prof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ss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ona</a:t>
            </a:r>
            <a:r>
              <a:rPr sz="1600" b="1" i="1" spc="-5" dirty="0">
                <a:latin typeface="Trebuchet MS"/>
                <a:cs typeface="Trebuchet MS"/>
              </a:rPr>
              <a:t>l</a:t>
            </a:r>
            <a:r>
              <a:rPr sz="1600" b="1" i="1" spc="5" dirty="0">
                <a:latin typeface="Trebuchet MS"/>
                <a:cs typeface="Trebuchet MS"/>
              </a:rPr>
              <a:t>s</a:t>
            </a:r>
            <a:r>
              <a:rPr sz="1600" b="1" i="1" spc="-10" dirty="0">
                <a:latin typeface="Trebuchet MS"/>
                <a:cs typeface="Trebuchet MS"/>
              </a:rPr>
              <a:t>”,</a:t>
            </a:r>
            <a:r>
              <a:rPr sz="1600" b="1" i="1" spc="4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pub</a:t>
            </a:r>
            <a:r>
              <a:rPr sz="1600" b="1" i="1" spc="-5" dirty="0">
                <a:latin typeface="Trebuchet MS"/>
                <a:cs typeface="Trebuchet MS"/>
              </a:rPr>
              <a:t>l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cat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d</a:t>
            </a:r>
            <a:r>
              <a:rPr sz="1600" b="1" i="1" spc="-10" dirty="0">
                <a:latin typeface="Trebuchet MS"/>
                <a:cs typeface="Trebuchet MS"/>
              </a:rPr>
              <a:t>e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Th</a:t>
            </a:r>
            <a:r>
              <a:rPr sz="1600" b="1" i="1" spc="-10" dirty="0">
                <a:latin typeface="Trebuchet MS"/>
                <a:cs typeface="Trebuchet MS"/>
              </a:rPr>
              <a:t>e</a:t>
            </a:r>
            <a:r>
              <a:rPr sz="1600" b="1" i="1" spc="2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Finan</a:t>
            </a:r>
            <a:r>
              <a:rPr sz="1600" b="1" i="1" dirty="0">
                <a:latin typeface="Trebuchet MS"/>
                <a:cs typeface="Trebuchet MS"/>
              </a:rPr>
              <a:t>c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al</a:t>
            </a:r>
            <a:r>
              <a:rPr sz="1600" b="1" i="1" spc="-3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</a:t>
            </a:r>
            <a:r>
              <a:rPr sz="1600" b="1" i="1" spc="-5" dirty="0">
                <a:latin typeface="Trebuchet MS"/>
                <a:cs typeface="Trebuchet MS"/>
              </a:rPr>
              <a:t>c</a:t>
            </a:r>
            <a:r>
              <a:rPr sz="1600" b="1" i="1" spc="-10" dirty="0">
                <a:latin typeface="Trebuchet MS"/>
                <a:cs typeface="Trebuchet MS"/>
              </a:rPr>
              <a:t>t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on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225" dirty="0">
                <a:latin typeface="Trebuchet MS"/>
                <a:cs typeface="Trebuchet MS"/>
              </a:rPr>
              <a:t>T</a:t>
            </a:r>
            <a:r>
              <a:rPr sz="1600" b="1" i="1" spc="-10" dirty="0">
                <a:latin typeface="Trebuchet MS"/>
                <a:cs typeface="Trebuchet MS"/>
              </a:rPr>
              <a:t>ask</a:t>
            </a:r>
            <a:r>
              <a:rPr sz="1600" b="1" i="1" spc="3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Forc</a:t>
            </a:r>
            <a:r>
              <a:rPr sz="1600" b="1" i="1" spc="-10" dirty="0">
                <a:latin typeface="Trebuchet MS"/>
                <a:cs typeface="Trebuchet MS"/>
              </a:rPr>
              <a:t>e</a:t>
            </a:r>
            <a:r>
              <a:rPr sz="1600" b="1" i="1" spc="2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(</a:t>
            </a:r>
            <a:r>
              <a:rPr sz="1600" b="1" i="1" spc="-235" dirty="0">
                <a:latin typeface="Trebuchet MS"/>
                <a:cs typeface="Trebuchet MS"/>
              </a:rPr>
              <a:t>F</a:t>
            </a:r>
            <a:r>
              <a:rPr sz="1600" b="1" i="1" spc="-150" dirty="0">
                <a:latin typeface="Trebuchet MS"/>
                <a:cs typeface="Trebuchet MS"/>
              </a:rPr>
              <a:t>A</a:t>
            </a:r>
            <a:r>
              <a:rPr sz="1600" b="1" i="1" spc="-20" dirty="0">
                <a:latin typeface="Trebuchet MS"/>
                <a:cs typeface="Trebuchet MS"/>
              </a:rPr>
              <a:t>TF</a:t>
            </a:r>
            <a:r>
              <a:rPr sz="1600" b="1" i="1" spc="-10" dirty="0">
                <a:latin typeface="Trebuchet MS"/>
                <a:cs typeface="Trebuchet MS"/>
              </a:rPr>
              <a:t>)</a:t>
            </a:r>
            <a:r>
              <a:rPr sz="1600" b="1" i="1" spc="20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î</a:t>
            </a:r>
            <a:r>
              <a:rPr sz="1600" b="1" i="1" spc="-10" dirty="0">
                <a:latin typeface="Trebuchet MS"/>
                <a:cs typeface="Trebuchet MS"/>
              </a:rPr>
              <a:t>n 2019</a:t>
            </a:r>
            <a:endParaRPr sz="16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241300" algn="l"/>
              </a:tabLst>
            </a:pPr>
            <a:r>
              <a:rPr sz="1600" b="1" i="1" spc="-10" dirty="0">
                <a:latin typeface="Trebuchet MS"/>
                <a:cs typeface="Trebuchet MS"/>
              </a:rPr>
              <a:t>„</a:t>
            </a:r>
            <a:r>
              <a:rPr sz="1600" b="1" i="1" spc="-15" dirty="0">
                <a:latin typeface="Trebuchet MS"/>
                <a:cs typeface="Trebuchet MS"/>
              </a:rPr>
              <a:t>L</a:t>
            </a:r>
            <a:r>
              <a:rPr sz="1600" b="1" i="1" spc="-20" dirty="0">
                <a:latin typeface="Trebuchet MS"/>
                <a:cs typeface="Trebuchet MS"/>
              </a:rPr>
              <a:t>e</a:t>
            </a:r>
            <a:r>
              <a:rPr sz="1600" b="1" i="1" spc="-15" dirty="0">
                <a:latin typeface="Trebuchet MS"/>
                <a:cs typeface="Trebuchet MS"/>
              </a:rPr>
              <a:t>ga</a:t>
            </a:r>
            <a:r>
              <a:rPr sz="1600" b="1" i="1" spc="-10" dirty="0">
                <a:latin typeface="Trebuchet MS"/>
                <a:cs typeface="Trebuchet MS"/>
              </a:rPr>
              <a:t>l</a:t>
            </a:r>
            <a:r>
              <a:rPr sz="1600" b="1" i="1" spc="3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Secto</a:t>
            </a:r>
            <a:r>
              <a:rPr sz="1600" b="1" i="1" spc="-10" dirty="0">
                <a:latin typeface="Trebuchet MS"/>
                <a:cs typeface="Trebuchet MS"/>
              </a:rPr>
              <a:t>r</a:t>
            </a:r>
            <a:r>
              <a:rPr sz="1600" b="1" i="1" spc="-3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</a:t>
            </a:r>
            <a:r>
              <a:rPr sz="1600" b="1" i="1" spc="-75" dirty="0">
                <a:latin typeface="Trebuchet MS"/>
                <a:cs typeface="Trebuchet MS"/>
              </a:rPr>
              <a:t>f</a:t>
            </a:r>
            <a:r>
              <a:rPr sz="1600" b="1" i="1" spc="-10" dirty="0">
                <a:latin typeface="Trebuchet MS"/>
                <a:cs typeface="Trebuchet MS"/>
              </a:rPr>
              <a:t>f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ni</a:t>
            </a:r>
            <a:r>
              <a:rPr sz="1600" b="1" i="1" spc="-20" dirty="0">
                <a:latin typeface="Trebuchet MS"/>
                <a:cs typeface="Trebuchet MS"/>
              </a:rPr>
              <a:t>t</a:t>
            </a:r>
            <a:r>
              <a:rPr sz="1600" b="1" i="1" spc="-10" dirty="0">
                <a:latin typeface="Trebuchet MS"/>
                <a:cs typeface="Trebuchet MS"/>
              </a:rPr>
              <a:t>y</a:t>
            </a:r>
            <a:r>
              <a:rPr sz="1600" b="1" i="1" spc="30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Grou</a:t>
            </a:r>
            <a:r>
              <a:rPr sz="1600" b="1" i="1" spc="-10" dirty="0">
                <a:latin typeface="Trebuchet MS"/>
                <a:cs typeface="Trebuchet MS"/>
              </a:rPr>
              <a:t>p</a:t>
            </a:r>
            <a:r>
              <a:rPr sz="1600" b="1" i="1" spc="3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-</a:t>
            </a:r>
            <a:r>
              <a:rPr sz="1600" b="1" i="1" spc="-5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Ant</a:t>
            </a:r>
            <a:r>
              <a:rPr sz="1600" b="1" i="1" spc="-15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-Mon</a:t>
            </a:r>
            <a:r>
              <a:rPr sz="1600" b="1" i="1" spc="-15" dirty="0">
                <a:latin typeface="Trebuchet MS"/>
                <a:cs typeface="Trebuchet MS"/>
              </a:rPr>
              <a:t>e</a:t>
            </a:r>
            <a:r>
              <a:rPr sz="1600" b="1" i="1" spc="-10" dirty="0">
                <a:latin typeface="Trebuchet MS"/>
                <a:cs typeface="Trebuchet MS"/>
              </a:rPr>
              <a:t>y</a:t>
            </a:r>
            <a:r>
              <a:rPr sz="1600" b="1" i="1" spc="30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Launder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ng</a:t>
            </a:r>
            <a:r>
              <a:rPr sz="1600" b="1" i="1" spc="5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Gu</a:t>
            </a:r>
            <a:r>
              <a:rPr sz="1600" b="1" i="1" spc="-20" dirty="0">
                <a:latin typeface="Trebuchet MS"/>
                <a:cs typeface="Trebuchet MS"/>
              </a:rPr>
              <a:t>i</a:t>
            </a:r>
            <a:r>
              <a:rPr sz="1600" b="1" i="1" spc="-15" dirty="0">
                <a:latin typeface="Trebuchet MS"/>
                <a:cs typeface="Trebuchet MS"/>
              </a:rPr>
              <a:t>da</a:t>
            </a:r>
            <a:r>
              <a:rPr sz="1600" b="1" i="1" spc="-5" dirty="0">
                <a:latin typeface="Trebuchet MS"/>
                <a:cs typeface="Trebuchet MS"/>
              </a:rPr>
              <a:t>n</a:t>
            </a:r>
            <a:r>
              <a:rPr sz="1600" b="1" i="1" spc="-10" dirty="0">
                <a:latin typeface="Trebuchet MS"/>
                <a:cs typeface="Trebuchet MS"/>
              </a:rPr>
              <a:t>ce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for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the</a:t>
            </a:r>
            <a:r>
              <a:rPr sz="1600" b="1" i="1" spc="1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L</a:t>
            </a:r>
            <a:r>
              <a:rPr sz="1600" b="1" i="1" spc="-20" dirty="0">
                <a:latin typeface="Trebuchet MS"/>
                <a:cs typeface="Trebuchet MS"/>
              </a:rPr>
              <a:t>e</a:t>
            </a:r>
            <a:r>
              <a:rPr sz="1600" b="1" i="1" spc="-15" dirty="0">
                <a:latin typeface="Trebuchet MS"/>
                <a:cs typeface="Trebuchet MS"/>
              </a:rPr>
              <a:t>ga</a:t>
            </a:r>
            <a:r>
              <a:rPr sz="1600" b="1" i="1" spc="-10" dirty="0">
                <a:latin typeface="Trebuchet MS"/>
                <a:cs typeface="Trebuchet MS"/>
              </a:rPr>
              <a:t>l</a:t>
            </a:r>
            <a:r>
              <a:rPr sz="1600" b="1" i="1" spc="3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Secto</a:t>
            </a:r>
            <a:r>
              <a:rPr sz="1600" b="1" i="1" spc="15" dirty="0">
                <a:latin typeface="Trebuchet MS"/>
                <a:cs typeface="Trebuchet MS"/>
              </a:rPr>
              <a:t>r</a:t>
            </a:r>
            <a:r>
              <a:rPr sz="1600" b="1" i="1" spc="-10" dirty="0">
                <a:latin typeface="Trebuchet MS"/>
                <a:cs typeface="Trebuchet MS"/>
              </a:rPr>
              <a:t>”,</a:t>
            </a:r>
            <a:r>
              <a:rPr sz="1600" b="1" i="1" spc="2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pub</a:t>
            </a:r>
            <a:r>
              <a:rPr sz="1600" b="1" i="1" spc="-5" dirty="0">
                <a:latin typeface="Trebuchet MS"/>
                <a:cs typeface="Trebuchet MS"/>
              </a:rPr>
              <a:t>l</a:t>
            </a:r>
            <a:r>
              <a:rPr sz="1600" b="1" i="1" spc="-15" dirty="0">
                <a:latin typeface="Trebuchet MS"/>
                <a:cs typeface="Trebuchet MS"/>
              </a:rPr>
              <a:t>i</a:t>
            </a:r>
            <a:r>
              <a:rPr sz="1600" b="1" i="1" spc="-10" dirty="0">
                <a:latin typeface="Trebuchet MS"/>
                <a:cs typeface="Trebuchet MS"/>
              </a:rPr>
              <a:t>cat</a:t>
            </a:r>
            <a:r>
              <a:rPr sz="1600" b="1" i="1" spc="5" dirty="0">
                <a:latin typeface="Trebuchet MS"/>
                <a:cs typeface="Trebuchet MS"/>
              </a:rPr>
              <a:t> </a:t>
            </a:r>
            <a:r>
              <a:rPr sz="1600" b="1" i="1" spc="-15" dirty="0">
                <a:latin typeface="Trebuchet MS"/>
                <a:cs typeface="Trebuchet MS"/>
              </a:rPr>
              <a:t>î</a:t>
            </a:r>
            <a:r>
              <a:rPr sz="1600" b="1" i="1" spc="-10" dirty="0">
                <a:latin typeface="Trebuchet MS"/>
                <a:cs typeface="Trebuchet MS"/>
              </a:rPr>
              <a:t>n</a:t>
            </a:r>
            <a:r>
              <a:rPr sz="1600" b="1" i="1" spc="10" dirty="0">
                <a:latin typeface="Trebuchet MS"/>
                <a:cs typeface="Trebuchet MS"/>
              </a:rPr>
              <a:t> </a:t>
            </a:r>
            <a:r>
              <a:rPr sz="1600" b="1" i="1" spc="-10" dirty="0">
                <a:latin typeface="Trebuchet MS"/>
                <a:cs typeface="Trebuchet MS"/>
              </a:rPr>
              <a:t>2020</a:t>
            </a:r>
            <a:endParaRPr sz="16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20" y="78359"/>
            <a:ext cx="11695430" cy="6332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6540" marR="875665">
              <a:lnSpc>
                <a:spcPts val="2160"/>
              </a:lnSpc>
            </a:pPr>
            <a:r>
              <a:rPr sz="2000" b="1" spc="-3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vocații</a:t>
            </a:r>
            <a:r>
              <a:rPr sz="20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–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entități</a:t>
            </a:r>
            <a:r>
              <a:rPr sz="2000" b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6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aportoare</a:t>
            </a:r>
            <a:r>
              <a:rPr sz="2000" b="1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potri</a:t>
            </a:r>
            <a:r>
              <a:rPr sz="2000" b="1" spc="55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it</a:t>
            </a:r>
            <a:r>
              <a:rPr sz="20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art.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5 a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.</a:t>
            </a:r>
            <a:r>
              <a:rPr sz="2000" b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(1) lit. f)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din</a:t>
            </a:r>
            <a:r>
              <a:rPr sz="20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Legea</a:t>
            </a:r>
            <a:r>
              <a:rPr sz="2000" b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129/201</a:t>
            </a:r>
            <a:r>
              <a:rPr sz="2000" b="1" spc="20" dirty="0">
                <a:solidFill>
                  <a:srgbClr val="C00000"/>
                </a:solidFill>
                <a:latin typeface="Trebuchet MS"/>
                <a:cs typeface="Trebuchet MS"/>
              </a:rPr>
              <a:t>9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,</a:t>
            </a:r>
            <a:r>
              <a:rPr sz="2000" b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art.</a:t>
            </a:r>
            <a:r>
              <a:rPr sz="2000" b="1" spc="-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1 din Regleme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tar</a:t>
            </a:r>
            <a:r>
              <a:rPr sz="2000" b="1" spc="-2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b="1" spc="-3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Se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toria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lă</a:t>
            </a:r>
            <a:r>
              <a:rPr sz="20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U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BR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,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atun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000" b="1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ând: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2000"/>
              </a:lnSpc>
              <a:spcBef>
                <a:spcPts val="8"/>
              </a:spcBef>
            </a:pPr>
            <a:endParaRPr sz="200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000" b="1" dirty="0">
                <a:latin typeface="Trebuchet MS"/>
                <a:cs typeface="Trebuchet MS"/>
              </a:rPr>
              <a:t>Acor</a:t>
            </a:r>
            <a:r>
              <a:rPr sz="2000" b="1" spc="-10" dirty="0">
                <a:latin typeface="Trebuchet MS"/>
                <a:cs typeface="Trebuchet MS"/>
              </a:rPr>
              <a:t>d</a:t>
            </a:r>
            <a:r>
              <a:rPr sz="2000" b="1" dirty="0">
                <a:latin typeface="Trebuchet MS"/>
                <a:cs typeface="Trebuchet MS"/>
              </a:rPr>
              <a:t>ă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asistență</a:t>
            </a:r>
            <a:r>
              <a:rPr sz="2000" b="1" spc="-4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p</a:t>
            </a:r>
            <a:r>
              <a:rPr sz="2000" b="1" spc="-10" dirty="0">
                <a:latin typeface="Trebuchet MS"/>
                <a:cs typeface="Trebuchet MS"/>
              </a:rPr>
              <a:t>e</a:t>
            </a:r>
            <a:r>
              <a:rPr sz="2000" b="1" dirty="0">
                <a:latin typeface="Trebuchet MS"/>
                <a:cs typeface="Trebuchet MS"/>
              </a:rPr>
              <a:t>ntru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întocmirea</a:t>
            </a:r>
            <a:r>
              <a:rPr sz="2000" b="1" spc="-4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sau </a:t>
            </a:r>
            <a:r>
              <a:rPr sz="2000" b="1" spc="-10" dirty="0">
                <a:latin typeface="Trebuchet MS"/>
                <a:cs typeface="Trebuchet MS"/>
              </a:rPr>
              <a:t>p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fe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ta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ea</a:t>
            </a:r>
            <a:r>
              <a:rPr sz="2000" b="1" spc="-4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ope</a:t>
            </a:r>
            <a:r>
              <a:rPr sz="2000" b="1" spc="-7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ațiuni/</a:t>
            </a:r>
            <a:r>
              <a:rPr sz="2000" b="1" spc="-20" dirty="0">
                <a:latin typeface="Trebuchet MS"/>
                <a:cs typeface="Trebuchet MS"/>
              </a:rPr>
              <a:t>t</a:t>
            </a:r>
            <a:r>
              <a:rPr sz="2000" b="1" spc="-65" dirty="0">
                <a:latin typeface="Trebuchet MS"/>
                <a:cs typeface="Trebuchet MS"/>
              </a:rPr>
              <a:t>r</a:t>
            </a:r>
            <a:r>
              <a:rPr sz="2000" b="1" spc="-15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za</a:t>
            </a:r>
            <a:r>
              <a:rPr sz="2000" b="1" spc="-15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ți</a:t>
            </a:r>
            <a:r>
              <a:rPr sz="2000" b="1" spc="10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698500" marR="231775" lvl="1" indent="-228600">
              <a:lnSpc>
                <a:spcPts val="2160"/>
              </a:lnSpc>
              <a:spcBef>
                <a:spcPts val="1230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spc="-5" dirty="0">
                <a:latin typeface="Trebuchet MS"/>
                <a:cs typeface="Trebuchet MS"/>
              </a:rPr>
              <a:t>privin</a:t>
            </a:r>
            <a:r>
              <a:rPr sz="2000" i="1" dirty="0">
                <a:latin typeface="Trebuchet MS"/>
                <a:cs typeface="Trebuchet MS"/>
              </a:rPr>
              <a:t>d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cumpă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ea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vânza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ea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r>
              <a:rPr sz="2000" i="1" spc="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bunuri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imobile,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acțiu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pă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ți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ciale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ele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ente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ale fondului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5" dirty="0">
                <a:latin typeface="Trebuchet MS"/>
                <a:cs typeface="Trebuchet MS"/>
              </a:rPr>
              <a:t>rț</a:t>
            </a:r>
            <a:r>
              <a:rPr sz="2000" i="1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ts val="2280"/>
              </a:lnSpc>
              <a:spcBef>
                <a:spcPts val="925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spc="-5" dirty="0">
                <a:latin typeface="Trebuchet MS"/>
                <a:cs typeface="Trebuchet MS"/>
              </a:rPr>
              <a:t>privin</a:t>
            </a:r>
            <a:r>
              <a:rPr sz="2000" i="1" dirty="0">
                <a:latin typeface="Trebuchet MS"/>
                <a:cs typeface="Trebuchet MS"/>
              </a:rPr>
              <a:t>d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ad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spc="-5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spc="-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instrum</a:t>
            </a:r>
            <a:r>
              <a:rPr sz="2000" i="1" spc="-5" dirty="0">
                <a:latin typeface="Trebuchet MS"/>
                <a:cs typeface="Trebuchet MS"/>
              </a:rPr>
              <a:t>entelo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financiar</a:t>
            </a:r>
            <a:r>
              <a:rPr sz="2000" i="1" spc="10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,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valori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or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m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spc="-5" dirty="0">
                <a:latin typeface="Trebuchet MS"/>
                <a:cs typeface="Trebuchet MS"/>
              </a:rPr>
              <a:t>bi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iare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 </a:t>
            </a:r>
            <a:r>
              <a:rPr sz="2000" i="1" spc="-5" dirty="0">
                <a:latin typeface="Trebuchet MS"/>
                <a:cs typeface="Trebuchet MS"/>
              </a:rPr>
              <a:t>alto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bunur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ale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280"/>
              </a:lnSpc>
            </a:pPr>
            <a:r>
              <a:rPr sz="2000" i="1" dirty="0">
                <a:latin typeface="Trebuchet MS"/>
                <a:cs typeface="Trebuchet MS"/>
              </a:rPr>
              <a:t>cl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enț</a:t>
            </a:r>
            <a:r>
              <a:rPr sz="2000" i="1" spc="-10" dirty="0">
                <a:latin typeface="Trebuchet MS"/>
                <a:cs typeface="Trebuchet MS"/>
              </a:rPr>
              <a:t>il</a:t>
            </a:r>
            <a:r>
              <a:rPr sz="2000" i="1" dirty="0">
                <a:latin typeface="Trebuchet MS"/>
                <a:cs typeface="Trebuchet MS"/>
              </a:rPr>
              <a:t>or;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u="heavy" spc="-605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ca</a:t>
            </a:r>
            <a:r>
              <a:rPr sz="2000" i="1" u="heavy" spc="-600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re</a:t>
            </a:r>
            <a:r>
              <a:rPr sz="2000" i="1" u="heavy" spc="-10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impl</a:t>
            </a:r>
            <a:r>
              <a:rPr sz="2000" i="1" u="heavy" spc="-10" dirty="0">
                <a:latin typeface="Trebuchet MS"/>
                <a:cs typeface="Trebuchet MS"/>
              </a:rPr>
              <a:t>i</a:t>
            </a:r>
            <a:r>
              <a:rPr sz="2000" i="1" u="heavy" dirty="0">
                <a:latin typeface="Trebuchet MS"/>
                <a:cs typeface="Trebuchet MS"/>
              </a:rPr>
              <a:t>că</a:t>
            </a:r>
            <a:r>
              <a:rPr sz="2000" i="1" u="heavy" spc="-15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o sum</a:t>
            </a:r>
            <a:r>
              <a:rPr sz="2000" i="1" u="heavy" spc="-600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ă</a:t>
            </a:r>
            <a:r>
              <a:rPr sz="2000" i="1" u="heavy" spc="-25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de</a:t>
            </a:r>
            <a:r>
              <a:rPr sz="2000" i="1" u="heavy" spc="-15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bani</a:t>
            </a:r>
            <a:r>
              <a:rPr sz="2000" i="1" u="heavy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un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tra</a:t>
            </a:r>
            <a:r>
              <a:rPr sz="2000" i="1" spc="-5" dirty="0">
                <a:latin typeface="Trebuchet MS"/>
                <a:cs typeface="Trebuchet MS"/>
              </a:rPr>
              <a:t>nsf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d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pr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spc="-5" dirty="0">
                <a:latin typeface="Trebuchet MS"/>
                <a:cs typeface="Trebuchet MS"/>
              </a:rPr>
              <a:t>priet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te;</a:t>
            </a:r>
            <a:endParaRPr sz="2000">
              <a:latin typeface="Trebuchet MS"/>
              <a:cs typeface="Trebuchet MS"/>
            </a:endParaRPr>
          </a:p>
          <a:p>
            <a:pPr marL="698500" marR="568325" lvl="1" indent="-228600">
              <a:lnSpc>
                <a:spcPts val="2160"/>
              </a:lnSpc>
              <a:spcBef>
                <a:spcPts val="1230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spc="-5" dirty="0">
                <a:latin typeface="Trebuchet MS"/>
                <a:cs typeface="Trebuchet MS"/>
              </a:rPr>
              <a:t>privin</a:t>
            </a:r>
            <a:r>
              <a:rPr sz="2000" i="1" dirty="0">
                <a:latin typeface="Trebuchet MS"/>
                <a:cs typeface="Trebuchet MS"/>
              </a:rPr>
              <a:t>d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con</a:t>
            </a:r>
            <a:r>
              <a:rPr sz="2000" i="1" spc="5" dirty="0">
                <a:latin typeface="Trebuchet MS"/>
                <a:cs typeface="Trebuchet MS"/>
              </a:rPr>
              <a:t>s</a:t>
            </a:r>
            <a:r>
              <a:rPr sz="2000" i="1" dirty="0">
                <a:latin typeface="Trebuchet MS"/>
                <a:cs typeface="Trebuchet MS"/>
              </a:rPr>
              <a:t>ti</a:t>
            </a:r>
            <a:r>
              <a:rPr sz="2000" i="1" spc="-10" dirty="0">
                <a:latin typeface="Trebuchet MS"/>
                <a:cs typeface="Trebuchet MS"/>
              </a:rPr>
              <a:t>t</a:t>
            </a:r>
            <a:r>
              <a:rPr sz="2000" i="1" dirty="0">
                <a:latin typeface="Trebuchet MS"/>
                <a:cs typeface="Trebuchet MS"/>
              </a:rPr>
              <a:t>uirea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ad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spc="-5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spc="-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d</a:t>
            </a:r>
            <a:r>
              <a:rPr sz="2000" i="1" dirty="0">
                <a:latin typeface="Trebuchet MS"/>
                <a:cs typeface="Trebuchet MS"/>
              </a:rPr>
              <a:t>e co</a:t>
            </a:r>
            <a:r>
              <a:rPr sz="2000" i="1" spc="-5" dirty="0">
                <a:latin typeface="Trebuchet MS"/>
                <a:cs typeface="Trebuchet MS"/>
              </a:rPr>
              <a:t>ntur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banc</a:t>
            </a:r>
            <a:r>
              <a:rPr sz="2000" i="1" dirty="0">
                <a:latin typeface="Trebuchet MS"/>
                <a:cs typeface="Trebuchet MS"/>
              </a:rPr>
              <a:t>ar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,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d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ec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spc="-5" dirty="0">
                <a:latin typeface="Trebuchet MS"/>
                <a:cs typeface="Trebuchet MS"/>
              </a:rPr>
              <a:t>no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ii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d</a:t>
            </a:r>
            <a:r>
              <a:rPr sz="2000" i="1" dirty="0">
                <a:latin typeface="Trebuchet MS"/>
                <a:cs typeface="Trebuchet MS"/>
              </a:rPr>
              <a:t>e instrum</a:t>
            </a:r>
            <a:r>
              <a:rPr sz="2000" i="1" spc="-5" dirty="0">
                <a:latin typeface="Trebuchet MS"/>
                <a:cs typeface="Trebuchet MS"/>
              </a:rPr>
              <a:t>ente financiar</a:t>
            </a:r>
            <a:r>
              <a:rPr sz="2000" i="1" spc="10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ts val="2280"/>
              </a:lnSpc>
              <a:spcBef>
                <a:spcPts val="925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spc="-5" dirty="0">
                <a:latin typeface="Trebuchet MS"/>
                <a:cs typeface="Trebuchet MS"/>
              </a:rPr>
              <a:t>privin</a:t>
            </a:r>
            <a:r>
              <a:rPr sz="2000" i="1" dirty="0">
                <a:latin typeface="Trebuchet MS"/>
                <a:cs typeface="Trebuchet MS"/>
              </a:rPr>
              <a:t>d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organi</a:t>
            </a:r>
            <a:r>
              <a:rPr sz="2000" i="1" spc="-10" dirty="0">
                <a:latin typeface="Trebuchet MS"/>
                <a:cs typeface="Trebuchet MS"/>
              </a:rPr>
              <a:t>z</a:t>
            </a:r>
            <a:r>
              <a:rPr sz="2000" i="1" dirty="0">
                <a:latin typeface="Trebuchet MS"/>
                <a:cs typeface="Trebuchet MS"/>
              </a:rPr>
              <a:t>ar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proc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sului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subsc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iere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aporturi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or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necesare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constit</a:t>
            </a:r>
            <a:r>
              <a:rPr sz="2000" i="1" spc="-10" dirty="0">
                <a:latin typeface="Trebuchet MS"/>
                <a:cs typeface="Trebuchet MS"/>
              </a:rPr>
              <a:t>u</a:t>
            </a:r>
            <a:r>
              <a:rPr sz="2000" i="1" dirty="0">
                <a:latin typeface="Trebuchet MS"/>
                <a:cs typeface="Trebuchet MS"/>
              </a:rPr>
              <a:t>iri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,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func</a:t>
            </a:r>
            <a:r>
              <a:rPr sz="2000" i="1" spc="-10" dirty="0">
                <a:latin typeface="Trebuchet MS"/>
                <a:cs typeface="Trebuchet MS"/>
              </a:rPr>
              <a:t>ț</a:t>
            </a:r>
            <a:r>
              <a:rPr sz="2000" i="1" dirty="0">
                <a:latin typeface="Trebuchet MS"/>
                <a:cs typeface="Trebuchet MS"/>
              </a:rPr>
              <a:t>ionării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280"/>
              </a:lnSpc>
            </a:pP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ad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ă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ii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unei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cietăț</a:t>
            </a:r>
            <a:r>
              <a:rPr sz="2000" i="1" spc="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;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ts val="2280"/>
              </a:lnSpc>
              <a:spcBef>
                <a:spcPts val="960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spc="-5" dirty="0">
                <a:latin typeface="Trebuchet MS"/>
                <a:cs typeface="Trebuchet MS"/>
              </a:rPr>
              <a:t>privin</a:t>
            </a:r>
            <a:r>
              <a:rPr sz="2000" i="1" dirty="0">
                <a:latin typeface="Trebuchet MS"/>
                <a:cs typeface="Trebuchet MS"/>
              </a:rPr>
              <a:t>d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con</a:t>
            </a:r>
            <a:r>
              <a:rPr sz="2000" i="1" spc="5" dirty="0">
                <a:latin typeface="Trebuchet MS"/>
                <a:cs typeface="Trebuchet MS"/>
              </a:rPr>
              <a:t>s</a:t>
            </a:r>
            <a:r>
              <a:rPr sz="2000" i="1" dirty="0">
                <a:latin typeface="Trebuchet MS"/>
                <a:cs typeface="Trebuchet MS"/>
              </a:rPr>
              <a:t>ti</a:t>
            </a:r>
            <a:r>
              <a:rPr sz="2000" i="1" spc="-10" dirty="0">
                <a:latin typeface="Trebuchet MS"/>
                <a:cs typeface="Trebuchet MS"/>
              </a:rPr>
              <a:t>t</a:t>
            </a:r>
            <a:r>
              <a:rPr sz="2000" i="1" dirty="0">
                <a:latin typeface="Trebuchet MS"/>
                <a:cs typeface="Trebuchet MS"/>
              </a:rPr>
              <a:t>uire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,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ad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ea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conduc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unor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s</a:t>
            </a:r>
            <a:r>
              <a:rPr sz="2000" i="1" dirty="0">
                <a:latin typeface="Trebuchet MS"/>
                <a:cs typeface="Trebuchet MS"/>
              </a:rPr>
              <a:t>tfel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cietăți,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ganis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spc="-10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lor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endParaRPr sz="2000">
              <a:latin typeface="Trebuchet MS"/>
              <a:cs typeface="Trebuchet MS"/>
            </a:endParaRPr>
          </a:p>
          <a:p>
            <a:pPr marL="698500">
              <a:lnSpc>
                <a:spcPts val="2280"/>
              </a:lnSpc>
            </a:pPr>
            <a:r>
              <a:rPr sz="2000" i="1" spc="-5" dirty="0">
                <a:latin typeface="Trebuchet MS"/>
                <a:cs typeface="Trebuchet MS"/>
              </a:rPr>
              <a:t>plas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5" dirty="0">
                <a:latin typeface="Trebuchet MS"/>
                <a:cs typeface="Trebuchet MS"/>
              </a:rPr>
              <a:t>m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spc="-5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t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colectiv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valori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m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spc="-5" dirty="0">
                <a:latin typeface="Trebuchet MS"/>
                <a:cs typeface="Trebuchet MS"/>
              </a:rPr>
              <a:t>bi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iare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 </a:t>
            </a:r>
            <a:r>
              <a:rPr sz="2000" i="1" spc="-5" dirty="0">
                <a:latin typeface="Trebuchet MS"/>
                <a:cs typeface="Trebuchet MS"/>
              </a:rPr>
              <a:t>alto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ucturi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similar</a:t>
            </a:r>
            <a:r>
              <a:rPr sz="2000" i="1" spc="3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  <a:p>
            <a:pPr marL="241300" indent="-2286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000" b="1" spc="-100" dirty="0">
                <a:latin typeface="Trebuchet MS"/>
                <a:cs typeface="Trebuchet MS"/>
              </a:rPr>
              <a:t>P</a:t>
            </a:r>
            <a:r>
              <a:rPr sz="2000" b="1" dirty="0">
                <a:latin typeface="Trebuchet MS"/>
                <a:cs typeface="Trebuchet MS"/>
              </a:rPr>
              <a:t>arti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ipă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în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n</a:t>
            </a:r>
            <a:r>
              <a:rPr sz="2000" b="1" spc="5" dirty="0">
                <a:latin typeface="Trebuchet MS"/>
                <a:cs typeface="Trebuchet MS"/>
              </a:rPr>
              <a:t>u</a:t>
            </a:r>
            <a:r>
              <a:rPr sz="2000" b="1" dirty="0">
                <a:latin typeface="Trebuchet MS"/>
                <a:cs typeface="Trebuchet MS"/>
              </a:rPr>
              <a:t>mele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sau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pentru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lienț</a:t>
            </a:r>
            <a:r>
              <a:rPr sz="2000" b="1" spc="1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ice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op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țiu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car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cter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financiar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vizând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bunuri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imobile;</a:t>
            </a:r>
            <a:endParaRPr sz="2000">
              <a:latin typeface="Trebuchet MS"/>
              <a:cs typeface="Trebuchet MS"/>
            </a:endParaRPr>
          </a:p>
          <a:p>
            <a:pPr marL="698500" lvl="1" indent="-2286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698500" algn="l"/>
              </a:tabLst>
            </a:pPr>
            <a:r>
              <a:rPr sz="2000" i="1" dirty="0">
                <a:latin typeface="Trebuchet MS"/>
                <a:cs typeface="Trebuchet MS"/>
              </a:rPr>
              <a:t>la cre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a,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funcționar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5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ad</a:t>
            </a:r>
            <a:r>
              <a:rPr sz="2000" i="1" spc="5" dirty="0">
                <a:latin typeface="Trebuchet MS"/>
                <a:cs typeface="Trebuchet MS"/>
              </a:rPr>
              <a:t>m</a:t>
            </a:r>
            <a:r>
              <a:rPr sz="2000" i="1" dirty="0">
                <a:latin typeface="Trebuchet MS"/>
                <a:cs typeface="Trebuchet MS"/>
              </a:rPr>
              <a:t>in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ea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 fiduci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,</a:t>
            </a:r>
            <a:r>
              <a:rPr sz="2000" i="1" spc="-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cietăți,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fundații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st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ucturi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similar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220" y="180975"/>
            <a:ext cx="11670665" cy="5071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315085" algn="ctr">
              <a:lnSpc>
                <a:spcPct val="100000"/>
              </a:lnSpc>
            </a:pPr>
            <a:r>
              <a:rPr sz="2000" b="1" spc="-3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vocații</a:t>
            </a:r>
            <a:r>
              <a:rPr sz="20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–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U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sunt</a:t>
            </a:r>
            <a:r>
              <a:rPr sz="2000" b="1" spc="-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entități</a:t>
            </a:r>
            <a:r>
              <a:rPr sz="2000" b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6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aportoare</a:t>
            </a:r>
            <a:r>
              <a:rPr sz="2000" b="1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pentru</a:t>
            </a:r>
            <a:r>
              <a:rPr sz="2000" b="1" spc="-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litigi</a:t>
            </a:r>
            <a:r>
              <a:rPr sz="2000" b="1" spc="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/ar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b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it</a:t>
            </a:r>
            <a:r>
              <a:rPr sz="2000" b="1" spc="-6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aje</a:t>
            </a:r>
            <a:r>
              <a:rPr sz="2000" b="1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și a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ti</a:t>
            </a:r>
            <a:r>
              <a:rPr sz="2000" b="1" spc="55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ități</a:t>
            </a:r>
            <a:r>
              <a:rPr sz="20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2000" b="1" spc="10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exe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1100"/>
              </a:lnSpc>
              <a:spcBef>
                <a:spcPts val="20"/>
              </a:spcBef>
            </a:pPr>
            <a:endParaRPr sz="1100"/>
          </a:p>
          <a:p>
            <a:pPr>
              <a:lnSpc>
                <a:spcPts val="2000"/>
              </a:lnSpc>
            </a:pPr>
            <a:endParaRPr sz="2000"/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000" b="1" spc="-5" dirty="0">
                <a:latin typeface="Trebuchet MS"/>
                <a:cs typeface="Trebuchet MS"/>
              </a:rPr>
              <a:t>S</a:t>
            </a:r>
            <a:r>
              <a:rPr sz="2000" b="1" spc="-10" dirty="0">
                <a:latin typeface="Trebuchet MS"/>
                <a:cs typeface="Trebuchet MS"/>
              </a:rPr>
              <a:t>e</a:t>
            </a:r>
            <a:r>
              <a:rPr sz="2000" b="1" spc="-5" dirty="0">
                <a:latin typeface="Trebuchet MS"/>
                <a:cs typeface="Trebuchet MS"/>
              </a:rPr>
              <a:t>r</a:t>
            </a:r>
            <a:r>
              <a:rPr sz="2000" b="1" spc="50" dirty="0">
                <a:latin typeface="Trebuchet MS"/>
                <a:cs typeface="Trebuchet MS"/>
              </a:rPr>
              <a:t>v</a:t>
            </a:r>
            <a:r>
              <a:rPr sz="2000" b="1" spc="-5" dirty="0">
                <a:latin typeface="Trebuchet MS"/>
                <a:cs typeface="Trebuchet MS"/>
              </a:rPr>
              <a:t>iciil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5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l</a:t>
            </a:r>
            <a:r>
              <a:rPr sz="2000" b="1" dirty="0">
                <a:latin typeface="Trebuchet MS"/>
                <a:cs typeface="Trebuchet MS"/>
              </a:rPr>
              <a:t>egate</a:t>
            </a:r>
            <a:r>
              <a:rPr sz="2000" b="1" spc="-3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spc="-5" dirty="0">
                <a:latin typeface="Trebuchet MS"/>
                <a:cs typeface="Trebuchet MS"/>
              </a:rPr>
              <a:t>ti</a:t>
            </a:r>
            <a:r>
              <a:rPr sz="2000" b="1" spc="55" dirty="0">
                <a:latin typeface="Trebuchet MS"/>
                <a:cs typeface="Trebuchet MS"/>
              </a:rPr>
              <a:t>v</a:t>
            </a:r>
            <a:r>
              <a:rPr sz="2000" b="1" spc="-5" dirty="0">
                <a:latin typeface="Trebuchet MS"/>
                <a:cs typeface="Trebuchet MS"/>
              </a:rPr>
              <a:t>itate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litigii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u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sunt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i</a:t>
            </a:r>
            <a:r>
              <a:rPr sz="2000" b="1" dirty="0">
                <a:latin typeface="Trebuchet MS"/>
                <a:cs typeface="Trebuchet MS"/>
              </a:rPr>
              <a:t>n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luse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la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spc="-5" dirty="0">
                <a:latin typeface="Trebuchet MS"/>
                <a:cs typeface="Trebuchet MS"/>
              </a:rPr>
              <a:t>t</a:t>
            </a:r>
            <a:r>
              <a:rPr sz="2000" b="1" dirty="0">
                <a:latin typeface="Trebuchet MS"/>
                <a:cs typeface="Trebuchet MS"/>
              </a:rPr>
              <a:t>.</a:t>
            </a:r>
            <a:r>
              <a:rPr sz="2000" b="1" spc="-2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5 </a:t>
            </a:r>
            <a:r>
              <a:rPr sz="2000" b="1" spc="-10" dirty="0">
                <a:latin typeface="Trebuchet MS"/>
                <a:cs typeface="Trebuchet MS"/>
              </a:rPr>
              <a:t>(</a:t>
            </a:r>
            <a:r>
              <a:rPr sz="2000" b="1" dirty="0">
                <a:latin typeface="Trebuchet MS"/>
                <a:cs typeface="Trebuchet MS"/>
              </a:rPr>
              <a:t>1) lit.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f)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din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L</a:t>
            </a:r>
            <a:r>
              <a:rPr sz="2000" b="1" spc="-10" dirty="0">
                <a:latin typeface="Trebuchet MS"/>
                <a:cs typeface="Trebuchet MS"/>
              </a:rPr>
              <a:t>e</a:t>
            </a:r>
            <a:r>
              <a:rPr sz="2000" b="1" dirty="0">
                <a:latin typeface="Trebuchet MS"/>
                <a:cs typeface="Trebuchet MS"/>
              </a:rPr>
              <a:t>gea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129/201</a:t>
            </a:r>
            <a:r>
              <a:rPr sz="2000" b="1" spc="20" dirty="0">
                <a:latin typeface="Trebuchet MS"/>
                <a:cs typeface="Trebuchet MS"/>
              </a:rPr>
              <a:t>9</a:t>
            </a:r>
            <a:r>
              <a:rPr sz="2000" b="1" dirty="0">
                <a:latin typeface="Trebuchet MS"/>
                <a:cs typeface="Trebuchet MS"/>
              </a:rPr>
              <a:t>)</a:t>
            </a:r>
            <a:endParaRPr sz="2000">
              <a:latin typeface="Trebuchet MS"/>
              <a:cs typeface="Trebuchet MS"/>
            </a:endParaRPr>
          </a:p>
          <a:p>
            <a:pPr marL="241300" marR="117475" indent="-228600">
              <a:lnSpc>
                <a:spcPts val="2160"/>
              </a:lnSpc>
              <a:spcBef>
                <a:spcPts val="1230"/>
              </a:spcBef>
              <a:buFont typeface="Arial"/>
              <a:buChar char="•"/>
              <a:tabLst>
                <a:tab pos="241300" algn="l"/>
              </a:tabLst>
            </a:pPr>
            <a:r>
              <a:rPr sz="2000" b="1" spc="-5" dirty="0">
                <a:latin typeface="Trebuchet MS"/>
                <a:cs typeface="Trebuchet MS"/>
              </a:rPr>
              <a:t>Art</a:t>
            </a:r>
            <a:r>
              <a:rPr sz="2000" b="1" dirty="0">
                <a:latin typeface="Trebuchet MS"/>
                <a:cs typeface="Trebuchet MS"/>
              </a:rPr>
              <a:t>.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9 </a:t>
            </a:r>
            <a:r>
              <a:rPr sz="2000" b="1" spc="-5" dirty="0">
                <a:latin typeface="Trebuchet MS"/>
                <a:cs typeface="Trebuchet MS"/>
              </a:rPr>
              <a:t>(3</a:t>
            </a:r>
            <a:r>
              <a:rPr sz="2000" b="1" spc="-10" dirty="0">
                <a:latin typeface="Trebuchet MS"/>
                <a:cs typeface="Trebuchet MS"/>
              </a:rPr>
              <a:t>)</a:t>
            </a:r>
            <a:r>
              <a:rPr sz="2000" b="1" spc="-5" dirty="0">
                <a:latin typeface="Trebuchet MS"/>
                <a:cs typeface="Trebuchet MS"/>
              </a:rPr>
              <a:t>-(4</a:t>
            </a:r>
            <a:r>
              <a:rPr sz="2000" b="1" dirty="0">
                <a:latin typeface="Trebuchet MS"/>
                <a:cs typeface="Trebuchet MS"/>
              </a:rPr>
              <a:t>)</a:t>
            </a:r>
            <a:r>
              <a:rPr sz="2000" b="1" spc="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di</a:t>
            </a:r>
            <a:r>
              <a:rPr sz="2000" dirty="0">
                <a:latin typeface="Trebuchet MS"/>
                <a:cs typeface="Trebuchet MS"/>
              </a:rPr>
              <a:t>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Le</a:t>
            </a:r>
            <a:r>
              <a:rPr sz="2000" spc="5" dirty="0">
                <a:latin typeface="Trebuchet MS"/>
                <a:cs typeface="Trebuchet MS"/>
              </a:rPr>
              <a:t>g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1</a:t>
            </a:r>
            <a:r>
              <a:rPr sz="2000" spc="5" dirty="0">
                <a:latin typeface="Trebuchet MS"/>
                <a:cs typeface="Trebuchet MS"/>
              </a:rPr>
              <a:t>2</a:t>
            </a:r>
            <a:r>
              <a:rPr sz="2000" spc="-5" dirty="0">
                <a:latin typeface="Trebuchet MS"/>
                <a:cs typeface="Trebuchet MS"/>
              </a:rPr>
              <a:t>9</a:t>
            </a:r>
            <a:r>
              <a:rPr sz="2000" spc="5" dirty="0">
                <a:latin typeface="Trebuchet MS"/>
                <a:cs typeface="Trebuchet MS"/>
              </a:rPr>
              <a:t>/</a:t>
            </a:r>
            <a:r>
              <a:rPr sz="2000" spc="-5" dirty="0">
                <a:latin typeface="Trebuchet MS"/>
                <a:cs typeface="Trebuchet MS"/>
              </a:rPr>
              <a:t>2</a:t>
            </a:r>
            <a:r>
              <a:rPr sz="2000" spc="5" dirty="0">
                <a:latin typeface="Trebuchet MS"/>
                <a:cs typeface="Trebuchet MS"/>
              </a:rPr>
              <a:t>0</a:t>
            </a:r>
            <a:r>
              <a:rPr sz="2000" spc="-10" dirty="0">
                <a:latin typeface="Trebuchet MS"/>
                <a:cs typeface="Trebuchet MS"/>
              </a:rPr>
              <a:t>1</a:t>
            </a:r>
            <a:r>
              <a:rPr sz="2000" dirty="0">
                <a:latin typeface="Trebuchet MS"/>
                <a:cs typeface="Trebuchet MS"/>
              </a:rPr>
              <a:t>9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preved</a:t>
            </a:r>
            <a:r>
              <a:rPr sz="2000" dirty="0">
                <a:latin typeface="Trebuchet MS"/>
                <a:cs typeface="Trebuchet MS"/>
              </a:rPr>
              <a:t>e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că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obligația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 </a:t>
            </a:r>
            <a:r>
              <a:rPr sz="2000" b="1" spc="-7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aporta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nu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apli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ă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pentru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inf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rm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ții 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re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au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fost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obținute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av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ți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la clienț</a:t>
            </a:r>
            <a:r>
              <a:rPr sz="2000" spc="20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:</a:t>
            </a:r>
            <a:endParaRPr sz="2000">
              <a:latin typeface="Trebuchet MS"/>
              <a:cs typeface="Trebuchet MS"/>
            </a:endParaRPr>
          </a:p>
          <a:p>
            <a:pPr marL="1270000" lvl="1" indent="-342900">
              <a:lnSpc>
                <a:spcPct val="100000"/>
              </a:lnSpc>
              <a:spcBef>
                <a:spcPts val="925"/>
              </a:spcBef>
              <a:buFont typeface="Trebuchet MS"/>
              <a:buAutoNum type="alphaLcParenR"/>
              <a:tabLst>
                <a:tab pos="1270635" algn="l"/>
              </a:tabLst>
            </a:pPr>
            <a:r>
              <a:rPr sz="2000" dirty="0">
                <a:latin typeface="Trebuchet MS"/>
                <a:cs typeface="Trebuchet MS"/>
              </a:rPr>
              <a:t>în cursul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evaluăr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i,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din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punct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vedere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legal,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poziț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ei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clientulu</a:t>
            </a:r>
            <a:r>
              <a:rPr sz="2000" spc="10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,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sau</a:t>
            </a:r>
            <a:endParaRPr sz="2000">
              <a:latin typeface="Trebuchet MS"/>
              <a:cs typeface="Trebuchet MS"/>
            </a:endParaRPr>
          </a:p>
          <a:p>
            <a:pPr marL="1270000" lvl="1" indent="-342900">
              <a:lnSpc>
                <a:spcPts val="2280"/>
              </a:lnSpc>
              <a:spcBef>
                <a:spcPts val="960"/>
              </a:spcBef>
              <a:buFont typeface="Trebuchet MS"/>
              <a:buAutoNum type="alphaLcParenR"/>
              <a:tabLst>
                <a:tab pos="1270635" algn="l"/>
              </a:tabLst>
            </a:pPr>
            <a:r>
              <a:rPr sz="2000" dirty="0">
                <a:latin typeface="Trebuchet MS"/>
                <a:cs typeface="Trebuchet MS"/>
              </a:rPr>
              <a:t>în exercit</a:t>
            </a:r>
            <a:r>
              <a:rPr sz="2000" spc="-10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-1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act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vit</a:t>
            </a:r>
            <a:r>
              <a:rPr sz="2000" spc="-10" dirty="0">
                <a:latin typeface="Trebuchet MS"/>
                <a:cs typeface="Trebuchet MS"/>
              </a:rPr>
              <a:t>ă</a:t>
            </a:r>
            <a:r>
              <a:rPr sz="2000" dirty="0">
                <a:latin typeface="Trebuchet MS"/>
                <a:cs typeface="Trebuchet MS"/>
              </a:rPr>
              <a:t>țil</a:t>
            </a:r>
            <a:r>
              <a:rPr sz="2000" spc="-1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apărare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sau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repre</a:t>
            </a:r>
            <a:r>
              <a:rPr sz="2000" spc="-10" dirty="0">
                <a:latin typeface="Trebuchet MS"/>
                <a:cs typeface="Trebuchet MS"/>
              </a:rPr>
              <a:t>z</a:t>
            </a:r>
            <a:r>
              <a:rPr sz="2000" dirty="0">
                <a:latin typeface="Trebuchet MS"/>
                <a:cs typeface="Trebuchet MS"/>
              </a:rPr>
              <a:t>en</a:t>
            </a:r>
            <a:r>
              <a:rPr sz="2000" spc="-10" dirty="0">
                <a:latin typeface="Trebuchet MS"/>
                <a:cs typeface="Trebuchet MS"/>
              </a:rPr>
              <a:t>ta</a:t>
            </a:r>
            <a:r>
              <a:rPr sz="2000" dirty="0">
                <a:latin typeface="Trebuchet MS"/>
                <a:cs typeface="Trebuchet MS"/>
              </a:rPr>
              <a:t>re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clienților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 sau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 </a:t>
            </a:r>
            <a:r>
              <a:rPr sz="2000" spc="-10" dirty="0">
                <a:latin typeface="Trebuchet MS"/>
                <a:cs typeface="Trebuchet MS"/>
              </a:rPr>
              <a:t>l</a:t>
            </a:r>
            <a:r>
              <a:rPr sz="2000" dirty="0">
                <a:latin typeface="Trebuchet MS"/>
                <a:cs typeface="Trebuchet MS"/>
              </a:rPr>
              <a:t>egătură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cu</a:t>
            </a:r>
            <a:endParaRPr sz="2000">
              <a:latin typeface="Trebuchet MS"/>
              <a:cs typeface="Trebuchet MS"/>
            </a:endParaRPr>
          </a:p>
          <a:p>
            <a:pPr marL="1270000">
              <a:lnSpc>
                <a:spcPts val="2280"/>
              </a:lnSpc>
            </a:pPr>
            <a:r>
              <a:rPr sz="2000" b="1" dirty="0">
                <a:latin typeface="Trebuchet MS"/>
                <a:cs typeface="Trebuchet MS"/>
              </a:rPr>
              <a:t>p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oceduri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judiciare,</a:t>
            </a:r>
            <a:r>
              <a:rPr sz="2000" b="1" spc="-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adm</a:t>
            </a:r>
            <a:r>
              <a:rPr sz="2000" b="1" spc="-5" dirty="0">
                <a:latin typeface="Trebuchet MS"/>
                <a:cs typeface="Trebuchet MS"/>
              </a:rPr>
              <a:t>i</a:t>
            </a:r>
            <a:r>
              <a:rPr sz="2000" b="1" spc="5" dirty="0">
                <a:latin typeface="Trebuchet MS"/>
                <a:cs typeface="Trebuchet MS"/>
              </a:rPr>
              <a:t>n</a:t>
            </a:r>
            <a:r>
              <a:rPr sz="2000" b="1" spc="-5" dirty="0">
                <a:latin typeface="Trebuchet MS"/>
                <a:cs typeface="Trebuchet MS"/>
              </a:rPr>
              <a:t>ist</a:t>
            </a:r>
            <a:r>
              <a:rPr sz="2000" b="1" spc="-65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5" dirty="0">
                <a:latin typeface="Trebuchet MS"/>
                <a:cs typeface="Trebuchet MS"/>
              </a:rPr>
              <a:t>t</a:t>
            </a:r>
            <a:r>
              <a:rPr sz="2000" b="1" spc="-5" dirty="0">
                <a:latin typeface="Trebuchet MS"/>
                <a:cs typeface="Trebuchet MS"/>
              </a:rPr>
              <a:t>ive</a:t>
            </a:r>
            <a:r>
              <a:rPr sz="2000" b="1" dirty="0">
                <a:latin typeface="Trebuchet MS"/>
                <a:cs typeface="Trebuchet MS"/>
              </a:rPr>
              <a:t>,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ar</a:t>
            </a:r>
            <a:r>
              <a:rPr sz="2000" b="1" spc="-10" dirty="0">
                <a:latin typeface="Trebuchet MS"/>
                <a:cs typeface="Trebuchet MS"/>
              </a:rPr>
              <a:t>b</a:t>
            </a:r>
            <a:r>
              <a:rPr sz="2000" b="1" spc="-5" dirty="0">
                <a:latin typeface="Trebuchet MS"/>
                <a:cs typeface="Trebuchet MS"/>
              </a:rPr>
              <a:t>it</a:t>
            </a:r>
            <a:r>
              <a:rPr sz="2000" b="1" spc="-65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ale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sau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 </a:t>
            </a:r>
            <a:r>
              <a:rPr sz="2000" b="1" spc="-5" dirty="0">
                <a:latin typeface="Trebuchet MS"/>
                <a:cs typeface="Trebuchet MS"/>
              </a:rPr>
              <a:t>medier</a:t>
            </a:r>
            <a:r>
              <a:rPr sz="2000" b="1" spc="2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.</a:t>
            </a:r>
            <a:endParaRPr sz="2000">
              <a:latin typeface="Trebuchet MS"/>
              <a:cs typeface="Trebuchet MS"/>
            </a:endParaRPr>
          </a:p>
          <a:p>
            <a:pPr marL="241300" marR="70485" indent="-228600">
              <a:lnSpc>
                <a:spcPct val="90000"/>
              </a:lnSpc>
              <a:spcBef>
                <a:spcPts val="1200"/>
              </a:spcBef>
              <a:buFont typeface="Arial"/>
              <a:buChar char="•"/>
              <a:tabLst>
                <a:tab pos="241300" algn="l"/>
              </a:tabLst>
            </a:pPr>
            <a:r>
              <a:rPr sz="2000" b="1" dirty="0">
                <a:latin typeface="Trebuchet MS"/>
                <a:cs typeface="Trebuchet MS"/>
              </a:rPr>
              <a:t>Art.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4 din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Regleme</a:t>
            </a:r>
            <a:r>
              <a:rPr sz="2000" b="1" spc="5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ta</a:t>
            </a:r>
            <a:r>
              <a:rPr sz="2000" b="1" spc="-2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ea</a:t>
            </a:r>
            <a:r>
              <a:rPr sz="2000" b="1" spc="-4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se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torială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U</a:t>
            </a:r>
            <a:r>
              <a:rPr sz="2000" b="1" spc="-10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BR:</a:t>
            </a:r>
            <a:r>
              <a:rPr sz="2000" b="1" spc="-5" dirty="0">
                <a:latin typeface="Trebuchet MS"/>
                <a:cs typeface="Trebuchet MS"/>
              </a:rPr>
              <a:t> </a:t>
            </a:r>
            <a:r>
              <a:rPr sz="2000" b="1" spc="20" dirty="0">
                <a:latin typeface="Trebuchet MS"/>
                <a:cs typeface="Trebuchet MS"/>
              </a:rPr>
              <a:t>„</a:t>
            </a:r>
            <a:r>
              <a:rPr sz="2000" i="1" u="heavy" spc="-170" dirty="0">
                <a:latin typeface="Trebuchet MS"/>
                <a:cs typeface="Trebuchet MS"/>
              </a:rPr>
              <a:t>A</a:t>
            </a:r>
            <a:r>
              <a:rPr sz="2000" i="1" u="heavy" dirty="0">
                <a:latin typeface="Trebuchet MS"/>
                <a:cs typeface="Trebuchet MS"/>
              </a:rPr>
              <a:t>vo</a:t>
            </a:r>
            <a:r>
              <a:rPr sz="2000" i="1" u="heavy" spc="5" dirty="0">
                <a:latin typeface="Trebuchet MS"/>
                <a:cs typeface="Trebuchet MS"/>
              </a:rPr>
              <a:t>c</a:t>
            </a:r>
            <a:r>
              <a:rPr sz="2000" i="1" u="heavy" spc="-5" dirty="0">
                <a:latin typeface="Trebuchet MS"/>
                <a:cs typeface="Trebuchet MS"/>
              </a:rPr>
              <a:t>atul</a:t>
            </a:r>
            <a:r>
              <a:rPr sz="2000" i="1" u="heavy" spc="-25" dirty="0">
                <a:latin typeface="Trebuchet MS"/>
                <a:cs typeface="Trebuchet MS"/>
              </a:rPr>
              <a:t> </a:t>
            </a:r>
            <a:r>
              <a:rPr sz="2000" i="1" u="heavy" spc="-5" dirty="0">
                <a:latin typeface="Trebuchet MS"/>
                <a:cs typeface="Trebuchet MS"/>
              </a:rPr>
              <a:t>nu</a:t>
            </a:r>
            <a:r>
              <a:rPr sz="2000" i="1" u="heavy" spc="-20" dirty="0">
                <a:latin typeface="Trebuchet MS"/>
                <a:cs typeface="Trebuchet MS"/>
              </a:rPr>
              <a:t> </a:t>
            </a:r>
            <a:r>
              <a:rPr sz="2000" i="1" u="heavy" spc="-5" dirty="0">
                <a:latin typeface="Trebuchet MS"/>
                <a:cs typeface="Trebuchet MS"/>
              </a:rPr>
              <a:t>e</a:t>
            </a:r>
            <a:r>
              <a:rPr sz="2000" i="1" u="heavy" spc="5" dirty="0">
                <a:latin typeface="Trebuchet MS"/>
                <a:cs typeface="Trebuchet MS"/>
              </a:rPr>
              <a:t>s</a:t>
            </a:r>
            <a:r>
              <a:rPr sz="2000" i="1" u="heavy" dirty="0">
                <a:latin typeface="Trebuchet MS"/>
                <a:cs typeface="Trebuchet MS"/>
              </a:rPr>
              <a:t>te</a:t>
            </a:r>
            <a:r>
              <a:rPr sz="2000" i="1" u="heavy" spc="-20" dirty="0">
                <a:latin typeface="Trebuchet MS"/>
                <a:cs typeface="Trebuchet MS"/>
              </a:rPr>
              <a:t> </a:t>
            </a:r>
            <a:r>
              <a:rPr sz="2000" i="1" u="heavy" dirty="0">
                <a:latin typeface="Trebuchet MS"/>
                <a:cs typeface="Trebuchet MS"/>
              </a:rPr>
              <a:t>subiect</a:t>
            </a:r>
            <a:r>
              <a:rPr sz="2000" i="1" u="heavy" spc="-30" dirty="0">
                <a:latin typeface="Trebuchet MS"/>
                <a:cs typeface="Trebuchet MS"/>
              </a:rPr>
              <a:t> </a:t>
            </a:r>
            <a:r>
              <a:rPr sz="2000" i="1" u="heavy" spc="-5" dirty="0">
                <a:latin typeface="Trebuchet MS"/>
                <a:cs typeface="Trebuchet MS"/>
              </a:rPr>
              <a:t>al</a:t>
            </a:r>
            <a:r>
              <a:rPr sz="2000" i="1" u="heavy" dirty="0">
                <a:latin typeface="Trebuchet MS"/>
                <a:cs typeface="Trebuchet MS"/>
              </a:rPr>
              <a:t> </a:t>
            </a:r>
            <a:r>
              <a:rPr sz="2000" i="1" u="heavy" spc="-5" dirty="0">
                <a:latin typeface="Trebuchet MS"/>
                <a:cs typeface="Trebuchet MS"/>
              </a:rPr>
              <a:t>Le</a:t>
            </a:r>
            <a:r>
              <a:rPr sz="2000" i="1" u="heavy" spc="5" dirty="0">
                <a:latin typeface="Trebuchet MS"/>
                <a:cs typeface="Trebuchet MS"/>
              </a:rPr>
              <a:t>g</a:t>
            </a:r>
            <a:r>
              <a:rPr sz="2000" i="1" u="heavy" dirty="0">
                <a:latin typeface="Trebuchet MS"/>
                <a:cs typeface="Trebuchet MS"/>
              </a:rPr>
              <a:t>ii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atunc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câ</a:t>
            </a:r>
            <a:r>
              <a:rPr sz="2000" i="1" spc="-5" dirty="0">
                <a:latin typeface="Trebuchet MS"/>
                <a:cs typeface="Trebuchet MS"/>
              </a:rPr>
              <a:t>nd </a:t>
            </a:r>
            <a:r>
              <a:rPr sz="2000" i="1" dirty="0">
                <a:latin typeface="Trebuchet MS"/>
                <a:cs typeface="Trebuchet MS"/>
              </a:rPr>
              <a:t>ev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luează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situația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jurid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că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 clientu</a:t>
            </a:r>
            <a:r>
              <a:rPr sz="2000" i="1" spc="-15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ui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cadrul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unor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cedu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jud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cia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cazul</a:t>
            </a:r>
            <a:r>
              <a:rPr sz="2000" i="1" spc="-10" dirty="0">
                <a:latin typeface="Trebuchet MS"/>
                <a:cs typeface="Trebuchet MS"/>
              </a:rPr>
              <a:t> î</a:t>
            </a:r>
            <a:r>
              <a:rPr sz="2000" i="1" dirty="0">
                <a:latin typeface="Trebuchet MS"/>
                <a:cs typeface="Trebuchet MS"/>
              </a:rPr>
              <a:t>ndepl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nirii obligației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ap</a:t>
            </a:r>
            <a:r>
              <a:rPr sz="2000" i="1" spc="5" dirty="0">
                <a:latin typeface="Trebuchet MS"/>
                <a:cs typeface="Trebuchet MS"/>
              </a:rPr>
              <a:t>ă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re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și</a:t>
            </a:r>
            <a:r>
              <a:rPr sz="2000" i="1" spc="5" dirty="0">
                <a:latin typeface="Trebuchet MS"/>
                <a:cs typeface="Trebuchet MS"/>
              </a:rPr>
              <a:t>/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de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pr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zentare</a:t>
            </a:r>
            <a:r>
              <a:rPr sz="2000" i="1" spc="-4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 clientu</a:t>
            </a:r>
            <a:r>
              <a:rPr sz="2000" i="1" spc="-15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ui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cedu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jud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cia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e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u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legătură</a:t>
            </a:r>
            <a:r>
              <a:rPr sz="2000" i="1" spc="-3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cu aceste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proc</a:t>
            </a:r>
            <a:r>
              <a:rPr sz="2000" i="1" spc="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duri,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cl</a:t>
            </a:r>
            <a:r>
              <a:rPr sz="2000" i="1" spc="-10" dirty="0">
                <a:latin typeface="Trebuchet MS"/>
                <a:cs typeface="Trebuchet MS"/>
              </a:rPr>
              <a:t>u</a:t>
            </a:r>
            <a:r>
              <a:rPr sz="2000" i="1" dirty="0">
                <a:latin typeface="Trebuchet MS"/>
                <a:cs typeface="Trebuchet MS"/>
              </a:rPr>
              <a:t>siv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si</a:t>
            </a:r>
            <a:r>
              <a:rPr sz="2000" i="1" spc="-10" dirty="0">
                <a:latin typeface="Trebuchet MS"/>
                <a:cs typeface="Trebuchet MS"/>
              </a:rPr>
              <a:t>t</a:t>
            </a:r>
            <a:r>
              <a:rPr sz="2000" i="1" dirty="0">
                <a:latin typeface="Trebuchet MS"/>
                <a:cs typeface="Trebuchet MS"/>
              </a:rPr>
              <a:t>uația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în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care</a:t>
            </a:r>
            <a:r>
              <a:rPr sz="2000" i="1" spc="-1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acordă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consul</a:t>
            </a:r>
            <a:r>
              <a:rPr sz="2000" i="1" spc="-10" dirty="0">
                <a:latin typeface="Trebuchet MS"/>
                <a:cs typeface="Trebuchet MS"/>
              </a:rPr>
              <a:t>t</a:t>
            </a:r>
            <a:r>
              <a:rPr sz="2000" i="1" dirty="0">
                <a:latin typeface="Trebuchet MS"/>
                <a:cs typeface="Trebuchet MS"/>
              </a:rPr>
              <a:t>anță</a:t>
            </a:r>
            <a:r>
              <a:rPr sz="2000" i="1" spc="-4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jur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dică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privi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d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0" dirty="0">
                <a:latin typeface="Trebuchet MS"/>
                <a:cs typeface="Trebuchet MS"/>
              </a:rPr>
              <a:t>n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0" dirty="0">
                <a:latin typeface="Trebuchet MS"/>
                <a:cs typeface="Trebuchet MS"/>
              </a:rPr>
              <a:t>ț</a:t>
            </a:r>
            <a:r>
              <a:rPr sz="2000" i="1" dirty="0">
                <a:latin typeface="Trebuchet MS"/>
                <a:cs typeface="Trebuchet MS"/>
              </a:rPr>
              <a:t>iere</a:t>
            </a:r>
            <a:r>
              <a:rPr sz="2000" i="1" spc="5" dirty="0">
                <a:latin typeface="Trebuchet MS"/>
                <a:cs typeface="Trebuchet MS"/>
              </a:rPr>
              <a:t>a</a:t>
            </a:r>
            <a:r>
              <a:rPr sz="2000" i="1" dirty="0">
                <a:latin typeface="Trebuchet MS"/>
                <a:cs typeface="Trebuchet MS"/>
              </a:rPr>
              <a:t>,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evitarea o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20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fina</a:t>
            </a:r>
            <a:r>
              <a:rPr sz="2000" i="1" spc="-10" dirty="0">
                <a:latin typeface="Trebuchet MS"/>
                <a:cs typeface="Trebuchet MS"/>
              </a:rPr>
              <a:t>l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10" dirty="0">
                <a:latin typeface="Trebuchet MS"/>
                <a:cs typeface="Trebuchet MS"/>
              </a:rPr>
              <a:t>z</a:t>
            </a:r>
            <a:r>
              <a:rPr sz="2000" i="1" spc="-5" dirty="0">
                <a:latin typeface="Trebuchet MS"/>
                <a:cs typeface="Trebuchet MS"/>
              </a:rPr>
              <a:t>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spc="-5" dirty="0">
                <a:latin typeface="Trebuchet MS"/>
                <a:cs typeface="Trebuchet MS"/>
              </a:rPr>
              <a:t>e</a:t>
            </a:r>
            <a:r>
              <a:rPr sz="2000" i="1" dirty="0">
                <a:latin typeface="Trebuchet MS"/>
                <a:cs typeface="Trebuchet MS"/>
              </a:rPr>
              <a:t>a</a:t>
            </a:r>
            <a:r>
              <a:rPr sz="2000" i="1" spc="-25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unor</a:t>
            </a:r>
            <a:r>
              <a:rPr sz="2000" i="1" spc="-15" dirty="0">
                <a:latin typeface="Trebuchet MS"/>
                <a:cs typeface="Trebuchet MS"/>
              </a:rPr>
              <a:t> </a:t>
            </a:r>
            <a:r>
              <a:rPr sz="2000" i="1" spc="-5" dirty="0">
                <a:latin typeface="Trebuchet MS"/>
                <a:cs typeface="Trebuchet MS"/>
              </a:rPr>
              <a:t>pr</a:t>
            </a:r>
            <a:r>
              <a:rPr sz="2000" i="1" spc="5" dirty="0">
                <a:latin typeface="Trebuchet MS"/>
                <a:cs typeface="Trebuchet MS"/>
              </a:rPr>
              <a:t>o</a:t>
            </a:r>
            <a:r>
              <a:rPr sz="2000" i="1" dirty="0">
                <a:latin typeface="Trebuchet MS"/>
                <a:cs typeface="Trebuchet MS"/>
              </a:rPr>
              <a:t>cedu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dirty="0">
                <a:latin typeface="Trebuchet MS"/>
                <a:cs typeface="Trebuchet MS"/>
              </a:rPr>
              <a:t>i</a:t>
            </a:r>
            <a:r>
              <a:rPr sz="2000" i="1" spc="-30" dirty="0">
                <a:latin typeface="Trebuchet MS"/>
                <a:cs typeface="Trebuchet MS"/>
              </a:rPr>
              <a:t> </a:t>
            </a:r>
            <a:r>
              <a:rPr sz="2000" i="1" dirty="0">
                <a:latin typeface="Trebuchet MS"/>
                <a:cs typeface="Trebuchet MS"/>
              </a:rPr>
              <a:t>jud</a:t>
            </a:r>
            <a:r>
              <a:rPr sz="2000" i="1" spc="-10" dirty="0">
                <a:latin typeface="Trebuchet MS"/>
                <a:cs typeface="Trebuchet MS"/>
              </a:rPr>
              <a:t>i</a:t>
            </a:r>
            <a:r>
              <a:rPr sz="2000" i="1" dirty="0">
                <a:latin typeface="Trebuchet MS"/>
                <a:cs typeface="Trebuchet MS"/>
              </a:rPr>
              <a:t>cia</a:t>
            </a:r>
            <a:r>
              <a:rPr sz="2000" i="1" spc="5" dirty="0">
                <a:latin typeface="Trebuchet MS"/>
                <a:cs typeface="Trebuchet MS"/>
              </a:rPr>
              <a:t>r</a:t>
            </a:r>
            <a:r>
              <a:rPr sz="2000" i="1" spc="20" dirty="0">
                <a:latin typeface="Trebuchet MS"/>
                <a:cs typeface="Trebuchet MS"/>
              </a:rPr>
              <a:t>e</a:t>
            </a:r>
            <a:r>
              <a:rPr sz="2000" spc="-5" dirty="0">
                <a:latin typeface="Trebuchet MS"/>
                <a:cs typeface="Trebuchet MS"/>
              </a:rPr>
              <a:t>.”</a:t>
            </a:r>
            <a:endParaRPr sz="2000">
              <a:latin typeface="Trebuchet MS"/>
              <a:cs typeface="Trebuchet MS"/>
            </a:endParaRPr>
          </a:p>
          <a:p>
            <a:pPr marL="241300" indent="-228600">
              <a:lnSpc>
                <a:spcPts val="2280"/>
              </a:lnSpc>
              <a:spcBef>
                <a:spcPts val="960"/>
              </a:spcBef>
              <a:buFont typeface="Arial"/>
              <a:buChar char="•"/>
              <a:tabLst>
                <a:tab pos="241300" algn="l"/>
              </a:tabLst>
            </a:pPr>
            <a:r>
              <a:rPr sz="2000" b="1" i="1" spc="-10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2000" b="1" i="1" dirty="0">
                <a:solidFill>
                  <a:srgbClr val="FF0000"/>
                </a:solidFill>
                <a:latin typeface="Trebuchet MS"/>
                <a:cs typeface="Trebuchet MS"/>
              </a:rPr>
              <a:t>tenție!</a:t>
            </a:r>
            <a:r>
              <a:rPr sz="2000" b="1" i="1" spc="-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Le</a:t>
            </a:r>
            <a:r>
              <a:rPr sz="2000" b="1" i="1" spc="-10" dirty="0">
                <a:latin typeface="Trebuchet MS"/>
                <a:cs typeface="Trebuchet MS"/>
              </a:rPr>
              <a:t>g</a:t>
            </a:r>
            <a:r>
              <a:rPr sz="2000" b="1" i="1" dirty="0">
                <a:latin typeface="Trebuchet MS"/>
                <a:cs typeface="Trebuchet MS"/>
              </a:rPr>
              <a:t>i</a:t>
            </a:r>
            <a:r>
              <a:rPr sz="2000" b="1" i="1" spc="5" dirty="0">
                <a:latin typeface="Trebuchet MS"/>
                <a:cs typeface="Trebuchet MS"/>
              </a:rPr>
              <a:t>s</a:t>
            </a:r>
            <a:r>
              <a:rPr sz="2000" b="1" i="1" dirty="0">
                <a:latin typeface="Trebuchet MS"/>
                <a:cs typeface="Trebuchet MS"/>
              </a:rPr>
              <a:t>la</a:t>
            </a:r>
            <a:r>
              <a:rPr sz="2000" b="1" i="1" spc="-10" dirty="0">
                <a:latin typeface="Trebuchet MS"/>
                <a:cs typeface="Trebuchet MS"/>
              </a:rPr>
              <a:t>ț</a:t>
            </a:r>
            <a:r>
              <a:rPr sz="2000" b="1" i="1" dirty="0">
                <a:latin typeface="Trebuchet MS"/>
                <a:cs typeface="Trebuchet MS"/>
              </a:rPr>
              <a:t>ia</a:t>
            </a:r>
            <a:r>
              <a:rPr sz="2000" b="1" i="1" spc="-2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din</a:t>
            </a:r>
            <a:r>
              <a:rPr sz="2000" b="1" i="1" spc="-1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domeniul</a:t>
            </a:r>
            <a:r>
              <a:rPr sz="2000" b="1" i="1" spc="-3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sancțiunilor</a:t>
            </a:r>
            <a:r>
              <a:rPr sz="2000" b="1" i="1" spc="-5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internaț</a:t>
            </a:r>
            <a:r>
              <a:rPr sz="2000" b="1" i="1" spc="-10" dirty="0">
                <a:latin typeface="Trebuchet MS"/>
                <a:cs typeface="Trebuchet MS"/>
              </a:rPr>
              <a:t>i</a:t>
            </a:r>
            <a:r>
              <a:rPr sz="2000" b="1" i="1" dirty="0">
                <a:latin typeface="Trebuchet MS"/>
                <a:cs typeface="Trebuchet MS"/>
              </a:rPr>
              <a:t>ona</a:t>
            </a:r>
            <a:r>
              <a:rPr sz="2000" b="1" i="1" spc="-10" dirty="0">
                <a:latin typeface="Trebuchet MS"/>
                <a:cs typeface="Trebuchet MS"/>
              </a:rPr>
              <a:t>l</a:t>
            </a:r>
            <a:r>
              <a:rPr sz="2000" b="1" i="1" dirty="0">
                <a:latin typeface="Trebuchet MS"/>
                <a:cs typeface="Trebuchet MS"/>
              </a:rPr>
              <a:t>e</a:t>
            </a:r>
            <a:r>
              <a:rPr sz="2000" b="1" i="1" spc="-4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este</a:t>
            </a:r>
            <a:r>
              <a:rPr sz="2000" b="1" i="1" spc="-3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ap</a:t>
            </a:r>
            <a:r>
              <a:rPr sz="2000" b="1" i="1" spc="-10" dirty="0">
                <a:latin typeface="Trebuchet MS"/>
                <a:cs typeface="Trebuchet MS"/>
              </a:rPr>
              <a:t>l</a:t>
            </a:r>
            <a:r>
              <a:rPr sz="2000" b="1" i="1" dirty="0">
                <a:latin typeface="Trebuchet MS"/>
                <a:cs typeface="Trebuchet MS"/>
              </a:rPr>
              <a:t>icabilă</a:t>
            </a:r>
            <a:r>
              <a:rPr sz="2000" b="1" i="1" spc="-1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și</a:t>
            </a:r>
            <a:r>
              <a:rPr sz="2000" b="1" i="1" spc="-25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pentru</a:t>
            </a:r>
            <a:endParaRPr sz="2000">
              <a:latin typeface="Trebuchet MS"/>
              <a:cs typeface="Trebuchet MS"/>
            </a:endParaRPr>
          </a:p>
          <a:p>
            <a:pPr marL="241300">
              <a:lnSpc>
                <a:spcPts val="2280"/>
              </a:lnSpc>
            </a:pPr>
            <a:r>
              <a:rPr sz="2000" b="1" i="1" dirty="0">
                <a:latin typeface="Trebuchet MS"/>
                <a:cs typeface="Trebuchet MS"/>
              </a:rPr>
              <a:t>ac</a:t>
            </a:r>
            <a:r>
              <a:rPr sz="2000" b="1" i="1" spc="-10" dirty="0">
                <a:latin typeface="Trebuchet MS"/>
                <a:cs typeface="Trebuchet MS"/>
              </a:rPr>
              <a:t>t</a:t>
            </a:r>
            <a:r>
              <a:rPr sz="2000" b="1" i="1" dirty="0">
                <a:latin typeface="Trebuchet MS"/>
                <a:cs typeface="Trebuchet MS"/>
              </a:rPr>
              <a:t>iv</a:t>
            </a:r>
            <a:r>
              <a:rPr sz="2000" b="1" i="1" spc="5" dirty="0">
                <a:latin typeface="Trebuchet MS"/>
                <a:cs typeface="Trebuchet MS"/>
              </a:rPr>
              <a:t>i</a:t>
            </a:r>
            <a:r>
              <a:rPr sz="2000" b="1" i="1" dirty="0">
                <a:latin typeface="Trebuchet MS"/>
                <a:cs typeface="Trebuchet MS"/>
              </a:rPr>
              <a:t>tat</a:t>
            </a:r>
            <a:r>
              <a:rPr sz="2000" b="1" i="1" spc="-5" dirty="0">
                <a:latin typeface="Trebuchet MS"/>
                <a:cs typeface="Trebuchet MS"/>
              </a:rPr>
              <a:t>e</a:t>
            </a:r>
            <a:r>
              <a:rPr sz="2000" b="1" i="1" dirty="0">
                <a:latin typeface="Trebuchet MS"/>
                <a:cs typeface="Trebuchet MS"/>
              </a:rPr>
              <a:t>a</a:t>
            </a:r>
            <a:r>
              <a:rPr sz="2000" b="1" i="1" spc="-30" dirty="0">
                <a:latin typeface="Trebuchet MS"/>
                <a:cs typeface="Trebuchet MS"/>
              </a:rPr>
              <a:t> </a:t>
            </a:r>
            <a:r>
              <a:rPr sz="2000" b="1" i="1" spc="-5" dirty="0">
                <a:latin typeface="Trebuchet MS"/>
                <a:cs typeface="Trebuchet MS"/>
              </a:rPr>
              <a:t>d</a:t>
            </a:r>
            <a:r>
              <a:rPr sz="2000" b="1" i="1" dirty="0">
                <a:latin typeface="Trebuchet MS"/>
                <a:cs typeface="Trebuchet MS"/>
              </a:rPr>
              <a:t>e</a:t>
            </a:r>
            <a:r>
              <a:rPr sz="2000" b="1" i="1" spc="-20" dirty="0">
                <a:latin typeface="Trebuchet MS"/>
                <a:cs typeface="Trebuchet MS"/>
              </a:rPr>
              <a:t> </a:t>
            </a:r>
            <a:r>
              <a:rPr sz="2000" b="1" i="1" dirty="0">
                <a:latin typeface="Trebuchet MS"/>
                <a:cs typeface="Trebuchet MS"/>
              </a:rPr>
              <a:t>litigii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obligații</a:t>
            </a:r>
            <a:r>
              <a:rPr spc="-25" dirty="0"/>
              <a:t> </a:t>
            </a:r>
            <a:r>
              <a:rPr dirty="0"/>
              <a:t>potri</a:t>
            </a:r>
            <a:r>
              <a:rPr spc="55" dirty="0"/>
              <a:t>v</a:t>
            </a:r>
            <a:r>
              <a:rPr dirty="0"/>
              <a:t>it</a:t>
            </a:r>
            <a:r>
              <a:rPr spc="-25" dirty="0"/>
              <a:t> </a:t>
            </a:r>
            <a:r>
              <a:rPr dirty="0"/>
              <a:t>Legii</a:t>
            </a:r>
            <a:r>
              <a:rPr spc="-15" dirty="0"/>
              <a:t> </a:t>
            </a:r>
            <a:r>
              <a:rPr dirty="0"/>
              <a:t>n</a:t>
            </a:r>
            <a:r>
              <a:rPr spc="-240" dirty="0"/>
              <a:t>r</a:t>
            </a:r>
            <a:r>
              <a:rPr dirty="0"/>
              <a:t>.</a:t>
            </a:r>
            <a:r>
              <a:rPr spc="-20" dirty="0"/>
              <a:t> </a:t>
            </a:r>
            <a:r>
              <a:rPr dirty="0"/>
              <a:t>129/2019 (P</a:t>
            </a:r>
            <a:r>
              <a:rPr spc="-10" dirty="0"/>
              <a:t>r</a:t>
            </a:r>
            <a:r>
              <a:rPr dirty="0"/>
              <a:t>evenție,</a:t>
            </a:r>
            <a:r>
              <a:rPr spc="-20" dirty="0"/>
              <a:t> </a:t>
            </a:r>
            <a:r>
              <a:rPr dirty="0"/>
              <a:t>în</a:t>
            </a:r>
            <a:r>
              <a:rPr spc="-10" dirty="0"/>
              <a:t> </a:t>
            </a:r>
            <a:r>
              <a:rPr dirty="0"/>
              <a:t>p</a:t>
            </a:r>
            <a:r>
              <a:rPr spc="-10" dirty="0"/>
              <a:t>r</a:t>
            </a:r>
            <a:r>
              <a:rPr dirty="0"/>
              <a:t>i</a:t>
            </a:r>
            <a:r>
              <a:rPr spc="5" dirty="0"/>
              <a:t>n</a:t>
            </a:r>
            <a:r>
              <a:rPr spc="-10" dirty="0"/>
              <a:t>c</a:t>
            </a:r>
            <a:r>
              <a:rPr dirty="0"/>
              <a:t>ipal)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419" y="913510"/>
            <a:ext cx="11306810" cy="5483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7620" indent="-342900" algn="just">
              <a:lnSpc>
                <a:spcPct val="100000"/>
              </a:lnSpc>
              <a:buFont typeface="Trebuchet MS"/>
              <a:buAutoNum type="arabicPeriod"/>
              <a:tabLst>
                <a:tab pos="355600" algn="l"/>
                <a:tab pos="7917180" algn="l"/>
                <a:tab pos="8749030" algn="l"/>
                <a:tab pos="9893935" algn="l"/>
                <a:tab pos="10808335" algn="l"/>
              </a:tabLst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Obliga</a:t>
            </a:r>
            <a:r>
              <a:rPr sz="1800" u="heavy" spc="-10" dirty="0">
                <a:latin typeface="Trebuchet MS"/>
                <a:cs typeface="Trebuchet MS"/>
              </a:rPr>
              <a:t>ț</a:t>
            </a:r>
            <a:r>
              <a:rPr sz="1800" u="heavy" dirty="0">
                <a:latin typeface="Trebuchet MS"/>
                <a:cs typeface="Trebuchet MS"/>
              </a:rPr>
              <a:t>ia </a:t>
            </a:r>
            <a:r>
              <a:rPr sz="1800" spc="8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de </a:t>
            </a:r>
            <a:r>
              <a:rPr sz="1800" u="heavy" spc="7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a </a:t>
            </a:r>
            <a:r>
              <a:rPr sz="1800" u="heavy" spc="9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stab</a:t>
            </a:r>
            <a:r>
              <a:rPr sz="1800" u="heavy" spc="-15" dirty="0">
                <a:latin typeface="Trebuchet MS"/>
                <a:cs typeface="Trebuchet MS"/>
              </a:rPr>
              <a:t>i</a:t>
            </a:r>
            <a:r>
              <a:rPr sz="1800" u="heavy" dirty="0">
                <a:latin typeface="Trebuchet MS"/>
                <a:cs typeface="Trebuchet MS"/>
              </a:rPr>
              <a:t>li </a:t>
            </a:r>
            <a:r>
              <a:rPr sz="1800" u="heavy" spc="75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p</a:t>
            </a:r>
            <a:r>
              <a:rPr sz="1800" u="heavy" spc="-5" dirty="0">
                <a:latin typeface="Trebuchet MS"/>
                <a:cs typeface="Trebuchet MS"/>
              </a:rPr>
              <a:t>o</a:t>
            </a:r>
            <a:r>
              <a:rPr sz="1800" u="heavy" spc="-20" dirty="0">
                <a:latin typeface="Trebuchet MS"/>
                <a:cs typeface="Trebuchet MS"/>
              </a:rPr>
              <a:t>l</a:t>
            </a:r>
            <a:r>
              <a:rPr sz="1800" u="heavy" spc="-5" dirty="0">
                <a:latin typeface="Trebuchet MS"/>
                <a:cs typeface="Trebuchet MS"/>
              </a:rPr>
              <a:t>itici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7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și </a:t>
            </a:r>
            <a:r>
              <a:rPr sz="1800" spc="80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pr</a:t>
            </a:r>
            <a:r>
              <a:rPr sz="1800" u="heavy" spc="-10" dirty="0">
                <a:latin typeface="Trebuchet MS"/>
                <a:cs typeface="Trebuchet MS"/>
              </a:rPr>
              <a:t>o</a:t>
            </a:r>
            <a:r>
              <a:rPr sz="1800" u="heavy" spc="-5" dirty="0">
                <a:latin typeface="Trebuchet MS"/>
                <a:cs typeface="Trebuchet MS"/>
              </a:rPr>
              <a:t>ced</a:t>
            </a:r>
            <a:r>
              <a:rPr sz="1800" u="heavy" spc="-15" dirty="0">
                <a:latin typeface="Trebuchet MS"/>
                <a:cs typeface="Trebuchet MS"/>
              </a:rPr>
              <a:t>u</a:t>
            </a:r>
            <a:r>
              <a:rPr sz="1800" u="heavy" dirty="0">
                <a:latin typeface="Trebuchet MS"/>
                <a:cs typeface="Trebuchet MS"/>
              </a:rPr>
              <a:t>ri </a:t>
            </a:r>
            <a:r>
              <a:rPr sz="1800" u="heavy" spc="85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interne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85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care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9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să </a:t>
            </a:r>
            <a:r>
              <a:rPr sz="1800" spc="7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inc</a:t>
            </a:r>
            <a:r>
              <a:rPr sz="1800" u="heavy" spc="-10" dirty="0">
                <a:latin typeface="Trebuchet MS"/>
                <a:cs typeface="Trebuchet MS"/>
              </a:rPr>
              <a:t>l</a:t>
            </a:r>
            <a:r>
              <a:rPr sz="1800" u="heavy" dirty="0">
                <a:latin typeface="Trebuchet MS"/>
                <a:cs typeface="Trebuchet MS"/>
              </a:rPr>
              <a:t>udă</a:t>
            </a:r>
            <a:r>
              <a:rPr sz="1800" dirty="0">
                <a:latin typeface="Trebuchet MS"/>
                <a:cs typeface="Trebuchet MS"/>
              </a:rPr>
              <a:t>	măsuri	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ic</a:t>
            </a:r>
            <a:r>
              <a:rPr sz="1800" spc="-15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b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le	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-5" dirty="0">
                <a:latin typeface="Trebuchet MS"/>
                <a:cs typeface="Trebuchet MS"/>
              </a:rPr>
              <a:t>tr</a:t>
            </a:r>
            <a:r>
              <a:rPr sz="1800" spc="-10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:	</a:t>
            </a:r>
            <a:r>
              <a:rPr sz="1800" spc="-5" dirty="0">
                <a:latin typeface="Trebuchet MS"/>
                <a:cs typeface="Trebuchet MS"/>
              </a:rPr>
              <a:t>KY</a:t>
            </a:r>
            <a:r>
              <a:rPr sz="1800" spc="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, </a:t>
            </a:r>
            <a:r>
              <a:rPr sz="1800" spc="-10" dirty="0">
                <a:latin typeface="Trebuchet MS"/>
                <a:cs typeface="Trebuchet MS"/>
              </a:rPr>
              <a:t>rapo</a:t>
            </a:r>
            <a:r>
              <a:rPr sz="1800" spc="-2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ta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18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păst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ar</a:t>
            </a:r>
            <a:r>
              <a:rPr sz="1800" spc="10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8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e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en</a:t>
            </a:r>
            <a:r>
              <a:rPr sz="1800" spc="5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el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18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şi</a:t>
            </a:r>
            <a:r>
              <a:rPr sz="1800" spc="18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cum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ntel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265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18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cont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17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inter</a:t>
            </a:r>
            <a:r>
              <a:rPr sz="1800" spc="5" dirty="0">
                <a:latin typeface="Trebuchet MS"/>
                <a:cs typeface="Trebuchet MS"/>
              </a:rPr>
              <a:t>n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175" dirty="0">
                <a:latin typeface="Trebuchet MS"/>
                <a:cs typeface="Trebuchet MS"/>
              </a:rPr>
              <a:t> </a:t>
            </a:r>
            <a:r>
              <a:rPr sz="1800" spc="1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al</a:t>
            </a:r>
            <a:r>
              <a:rPr sz="1800" spc="10" dirty="0">
                <a:latin typeface="Trebuchet MS"/>
                <a:cs typeface="Trebuchet MS"/>
              </a:rPr>
              <a:t>u</a:t>
            </a:r>
            <a:r>
              <a:rPr sz="1800" spc="-5" dirty="0">
                <a:latin typeface="Trebuchet MS"/>
                <a:cs typeface="Trebuchet MS"/>
              </a:rPr>
              <a:t>ar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8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şi</a:t>
            </a:r>
            <a:r>
              <a:rPr sz="1800" spc="18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gesti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re</a:t>
            </a:r>
            <a:r>
              <a:rPr sz="1800" spc="17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9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riscuril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17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et</a:t>
            </a:r>
            <a:r>
              <a:rPr sz="1800" spc="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.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b="1" spc="-5" dirty="0">
                <a:latin typeface="Trebuchet MS"/>
                <a:cs typeface="Trebuchet MS"/>
              </a:rPr>
              <a:t>Art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24 </a:t>
            </a:r>
            <a:r>
              <a:rPr sz="1800" b="1" dirty="0">
                <a:latin typeface="Trebuchet MS"/>
                <a:cs typeface="Trebuchet MS"/>
              </a:rPr>
              <a:t>din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lege</a:t>
            </a:r>
            <a:r>
              <a:rPr sz="1800" b="1" dirty="0">
                <a:latin typeface="Trebuchet MS"/>
                <a:cs typeface="Trebuchet MS"/>
              </a:rPr>
              <a:t>,</a:t>
            </a:r>
            <a:r>
              <a:rPr sz="1800" b="1" spc="-9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10</a:t>
            </a:r>
            <a:r>
              <a:rPr sz="1800" b="1" spc="-2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-15" dirty="0">
                <a:latin typeface="Trebuchet MS"/>
                <a:cs typeface="Trebuchet MS"/>
              </a:rPr>
              <a:t>9</a:t>
            </a:r>
            <a:r>
              <a:rPr sz="1800" b="1" dirty="0">
                <a:latin typeface="Trebuchet MS"/>
                <a:cs typeface="Trebuchet MS"/>
              </a:rPr>
              <a:t>)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</a:t>
            </a:r>
            <a:r>
              <a:rPr sz="1800" b="1" spc="-10" dirty="0">
                <a:latin typeface="Trebuchet MS"/>
                <a:cs typeface="Trebuchet MS"/>
              </a:rPr>
              <a:t>Regl</a:t>
            </a:r>
            <a:r>
              <a:rPr sz="1800" b="1" spc="-25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mentare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2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sectorială</a:t>
            </a:r>
            <a:r>
              <a:rPr sz="1800" dirty="0">
                <a:latin typeface="Trebuchet MS"/>
                <a:cs typeface="Trebuchet MS"/>
              </a:rPr>
              <a:t>)</a:t>
            </a:r>
          </a:p>
          <a:p>
            <a:pPr marL="355600" marR="6985" indent="-342900" algn="just">
              <a:lnSpc>
                <a:spcPct val="100000"/>
              </a:lnSpc>
              <a:spcBef>
                <a:spcPts val="600"/>
              </a:spcBef>
              <a:buFont typeface="Trebuchet MS"/>
              <a:buAutoNum type="arabicPeriod"/>
              <a:tabLst>
                <a:tab pos="355600" algn="l"/>
              </a:tabLst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Obligația </a:t>
            </a:r>
            <a:r>
              <a:rPr sz="1800" spc="-325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de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-32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a </a:t>
            </a:r>
            <a:r>
              <a:rPr sz="1800" u="heavy" spc="-315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i</a:t>
            </a:r>
            <a:r>
              <a:rPr sz="1800" u="heavy" spc="5" dirty="0">
                <a:latin typeface="Trebuchet MS"/>
                <a:cs typeface="Trebuchet MS"/>
              </a:rPr>
              <a:t>d</a:t>
            </a:r>
            <a:r>
              <a:rPr sz="1800" u="heavy" spc="-5" dirty="0">
                <a:latin typeface="Trebuchet MS"/>
                <a:cs typeface="Trebuchet MS"/>
              </a:rPr>
              <a:t>entifica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-31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şi </a:t>
            </a:r>
            <a:r>
              <a:rPr sz="1800" spc="-330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evalua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-305" dirty="0">
                <a:latin typeface="Trebuchet MS"/>
                <a:cs typeface="Trebuchet MS"/>
              </a:rPr>
              <a:t> </a:t>
            </a:r>
            <a:r>
              <a:rPr sz="1800" u="heavy" dirty="0" err="1">
                <a:latin typeface="Trebuchet MS"/>
                <a:cs typeface="Trebuchet MS"/>
              </a:rPr>
              <a:t>riscurile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-325" dirty="0">
                <a:latin typeface="Trebuchet MS"/>
                <a:cs typeface="Trebuchet MS"/>
              </a:rPr>
              <a:t> </a:t>
            </a:r>
            <a:r>
              <a:rPr sz="1800" u="heavy" dirty="0" err="1">
                <a:latin typeface="Trebuchet MS"/>
                <a:cs typeface="Trebuchet MS"/>
              </a:rPr>
              <a:t>acti</a:t>
            </a:r>
            <a:r>
              <a:rPr sz="1800" u="heavy" spc="-10" dirty="0" err="1">
                <a:latin typeface="Trebuchet MS"/>
                <a:cs typeface="Trebuchet MS"/>
              </a:rPr>
              <a:t>v</a:t>
            </a:r>
            <a:r>
              <a:rPr sz="1800" u="heavy" dirty="0" err="1">
                <a:latin typeface="Trebuchet MS"/>
                <a:cs typeface="Trebuchet MS"/>
              </a:rPr>
              <a:t>ității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spc="-31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p</a:t>
            </a:r>
            <a:r>
              <a:rPr sz="1800" u="heavy" spc="-10" dirty="0">
                <a:latin typeface="Trebuchet MS"/>
                <a:cs typeface="Trebuchet MS"/>
              </a:rPr>
              <a:t>r</a:t>
            </a:r>
            <a:r>
              <a:rPr sz="1800" u="heavy" spc="-25" dirty="0">
                <a:latin typeface="Trebuchet MS"/>
                <a:cs typeface="Trebuchet MS"/>
              </a:rPr>
              <a:t>o</a:t>
            </a:r>
            <a:r>
              <a:rPr sz="1800" u="heavy" dirty="0">
                <a:latin typeface="Trebuchet MS"/>
                <a:cs typeface="Trebuchet MS"/>
              </a:rPr>
              <a:t>p</a:t>
            </a:r>
            <a:r>
              <a:rPr sz="1800" u="heavy" spc="-10" dirty="0">
                <a:latin typeface="Trebuchet MS"/>
                <a:cs typeface="Trebuchet MS"/>
              </a:rPr>
              <a:t>rii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re</a:t>
            </a:r>
            <a:r>
              <a:rPr sz="1800" spc="-2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.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x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-5" dirty="0">
                <a:latin typeface="Trebuchet MS"/>
                <a:cs typeface="Trebuchet MS"/>
              </a:rPr>
              <a:t>er</a:t>
            </a:r>
            <a:r>
              <a:rPr sz="1800" spc="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2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spălarea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b</a:t>
            </a:r>
            <a:r>
              <a:rPr sz="1800" spc="-5" dirty="0">
                <a:latin typeface="Trebuchet MS"/>
                <a:cs typeface="Trebuchet MS"/>
              </a:rPr>
              <a:t>an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l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şi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la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in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nț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rea </a:t>
            </a:r>
            <a:r>
              <a:rPr sz="1800" spc="-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rism</a:t>
            </a:r>
            <a:r>
              <a:rPr sz="1800" spc="-5" dirty="0">
                <a:latin typeface="Trebuchet MS"/>
                <a:cs typeface="Trebuchet MS"/>
              </a:rPr>
              <a:t>ului</a:t>
            </a:r>
            <a:r>
              <a:rPr sz="1800" dirty="0">
                <a:latin typeface="Trebuchet MS"/>
                <a:cs typeface="Trebuchet MS"/>
              </a:rPr>
              <a:t>, </a:t>
            </a:r>
            <a:r>
              <a:rPr sz="1800" spc="-5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luând </a:t>
            </a:r>
            <a:r>
              <a:rPr sz="1800" spc="-6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 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ns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10" dirty="0">
                <a:latin typeface="Trebuchet MS"/>
                <a:cs typeface="Trebuchet MS"/>
              </a:rPr>
              <a:t>era</a:t>
            </a:r>
            <a:r>
              <a:rPr sz="1800" spc="-2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act</a:t>
            </a:r>
            <a:r>
              <a:rPr sz="1800" spc="-10" dirty="0">
                <a:latin typeface="Trebuchet MS"/>
                <a:cs typeface="Trebuchet MS"/>
              </a:rPr>
              <a:t>orii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risc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7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spc="-10" dirty="0">
                <a:latin typeface="Trebuchet MS"/>
                <a:cs typeface="Trebuchet MS"/>
              </a:rPr>
              <a:t>re</a:t>
            </a:r>
            <a:r>
              <a:rPr sz="1800" spc="-2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. 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clienţi, 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ţă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i </a:t>
            </a:r>
            <a:r>
              <a:rPr sz="1800" spc="-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 </a:t>
            </a:r>
            <a:r>
              <a:rPr sz="1800" spc="-5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z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6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ge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gr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spc="-5" dirty="0">
                <a:latin typeface="Trebuchet MS"/>
                <a:cs typeface="Trebuchet MS"/>
              </a:rPr>
              <a:t>ice, pr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du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-5" dirty="0">
                <a:latin typeface="Trebuchet MS"/>
                <a:cs typeface="Trebuchet MS"/>
              </a:rPr>
              <a:t>e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-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ser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icii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dirty="0">
                <a:latin typeface="Trebuchet MS"/>
                <a:cs typeface="Trebuchet MS"/>
              </a:rPr>
              <a:t>ran</a:t>
            </a:r>
            <a:r>
              <a:rPr sz="1800" spc="-10" dirty="0">
                <a:latin typeface="Trebuchet MS"/>
                <a:cs typeface="Trebuchet MS"/>
              </a:rPr>
              <a:t>z</a:t>
            </a:r>
            <a:r>
              <a:rPr sz="1800" dirty="0">
                <a:latin typeface="Trebuchet MS"/>
                <a:cs typeface="Trebuchet MS"/>
              </a:rPr>
              <a:t>ac</a:t>
            </a:r>
            <a:r>
              <a:rPr sz="1800" spc="-10" dirty="0">
                <a:latin typeface="Trebuchet MS"/>
                <a:cs typeface="Trebuchet MS"/>
              </a:rPr>
              <a:t>ț</a:t>
            </a:r>
            <a:r>
              <a:rPr sz="1800" dirty="0">
                <a:latin typeface="Trebuchet MS"/>
                <a:cs typeface="Trebuchet MS"/>
              </a:rPr>
              <a:t>ii)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25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l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g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,</a:t>
            </a:r>
            <a:r>
              <a:rPr sz="1800" b="1" spc="-10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10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dirty="0">
                <a:latin typeface="Trebuchet MS"/>
                <a:cs typeface="Trebuchet MS"/>
              </a:rPr>
              <a:t>1)</a:t>
            </a:r>
            <a:r>
              <a:rPr sz="1800" b="1" spc="-2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b</a:t>
            </a:r>
            <a:r>
              <a:rPr sz="1800" b="1" dirty="0">
                <a:latin typeface="Trebuchet MS"/>
                <a:cs typeface="Trebuchet MS"/>
              </a:rPr>
              <a:t>)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Re</a:t>
            </a:r>
            <a:r>
              <a:rPr sz="1800" b="1" spc="-10" dirty="0">
                <a:latin typeface="Trebuchet MS"/>
                <a:cs typeface="Trebuchet MS"/>
              </a:rPr>
              <a:t>g</a:t>
            </a:r>
            <a:r>
              <a:rPr sz="1800" b="1" dirty="0">
                <a:latin typeface="Trebuchet MS"/>
                <a:cs typeface="Trebuchet MS"/>
              </a:rPr>
              <a:t>l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ment</a:t>
            </a:r>
            <a:r>
              <a:rPr sz="1800" b="1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2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sec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orială)</a:t>
            </a:r>
            <a:endParaRPr sz="1800" dirty="0">
              <a:latin typeface="Trebuchet MS"/>
              <a:cs typeface="Trebuchet MS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600"/>
              </a:spcBef>
              <a:buFont typeface="Trebuchet MS"/>
              <a:buAutoNum type="arabicPeriod"/>
              <a:tabLst>
                <a:tab pos="355600" algn="l"/>
              </a:tabLst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Obligația</a:t>
            </a:r>
            <a:r>
              <a:rPr sz="1800" u="heavy" spc="100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de</a:t>
            </a:r>
            <a:r>
              <a:rPr sz="1800" u="heavy" spc="10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a</a:t>
            </a:r>
            <a:r>
              <a:rPr sz="1800" u="heavy" spc="95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nu</a:t>
            </a:r>
            <a:r>
              <a:rPr sz="1800" u="heavy" spc="5" dirty="0">
                <a:latin typeface="Trebuchet MS"/>
                <a:cs typeface="Trebuchet MS"/>
              </a:rPr>
              <a:t>m</a:t>
            </a:r>
            <a:r>
              <a:rPr sz="1800" u="heavy" dirty="0">
                <a:latin typeface="Trebuchet MS"/>
                <a:cs typeface="Trebuchet MS"/>
              </a:rPr>
              <a:t>i</a:t>
            </a:r>
            <a:r>
              <a:rPr sz="1800" u="heavy" spc="105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cel</a:t>
            </a:r>
            <a:r>
              <a:rPr sz="1800" u="heavy" spc="100" dirty="0">
                <a:latin typeface="Trebuchet MS"/>
                <a:cs typeface="Trebuchet MS"/>
              </a:rPr>
              <a:t> </a:t>
            </a:r>
            <a:r>
              <a:rPr sz="1800" u="heavy" dirty="0" err="1">
                <a:latin typeface="Trebuchet MS"/>
                <a:cs typeface="Trebuchet MS"/>
              </a:rPr>
              <a:t>puțin</a:t>
            </a:r>
            <a:r>
              <a:rPr sz="1800" u="heavy" spc="95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o</a:t>
            </a:r>
            <a:r>
              <a:rPr sz="1800" u="heavy" spc="9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„</a:t>
            </a:r>
            <a:r>
              <a:rPr sz="1800" u="heavy" dirty="0" err="1">
                <a:latin typeface="Trebuchet MS"/>
                <a:cs typeface="Trebuchet MS"/>
              </a:rPr>
              <a:t>persoana</a:t>
            </a:r>
            <a:r>
              <a:rPr sz="1800" u="heavy" spc="105" dirty="0">
                <a:latin typeface="Trebuchet MS"/>
                <a:cs typeface="Trebuchet MS"/>
              </a:rPr>
              <a:t> </a:t>
            </a:r>
            <a:r>
              <a:rPr sz="1800" u="heavy" spc="-10" dirty="0" err="1">
                <a:latin typeface="Trebuchet MS"/>
                <a:cs typeface="Trebuchet MS"/>
              </a:rPr>
              <a:t>d</a:t>
            </a:r>
            <a:r>
              <a:rPr sz="1800" u="heavy" dirty="0" err="1">
                <a:latin typeface="Trebuchet MS"/>
                <a:cs typeface="Trebuchet MS"/>
              </a:rPr>
              <a:t>esemnată</a:t>
            </a:r>
            <a:r>
              <a:rPr sz="1800" u="heavy" dirty="0">
                <a:latin typeface="Trebuchet MS"/>
                <a:cs typeface="Trebuchet MS"/>
              </a:rPr>
              <a:t>”</a:t>
            </a:r>
            <a:r>
              <a:rPr sz="1800" u="heavy" spc="12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11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res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ns</a:t>
            </a:r>
            <a:r>
              <a:rPr sz="1800" spc="5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ilități</a:t>
            </a:r>
            <a:r>
              <a:rPr sz="1800" spc="1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plicarea</a:t>
            </a:r>
            <a:r>
              <a:rPr sz="1800" spc="9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Legi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1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12</a:t>
            </a:r>
            <a:r>
              <a:rPr sz="1800" dirty="0">
                <a:latin typeface="Trebuchet MS"/>
                <a:cs typeface="Trebuchet MS"/>
              </a:rPr>
              <a:t>9/2019</a:t>
            </a:r>
            <a:r>
              <a:rPr sz="1800" spc="12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pe </a:t>
            </a:r>
            <a:r>
              <a:rPr sz="1800" dirty="0">
                <a:latin typeface="Trebuchet MS"/>
                <a:cs typeface="Trebuchet MS"/>
              </a:rPr>
              <a:t>plan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inter</a:t>
            </a:r>
            <a:r>
              <a:rPr sz="1800" dirty="0">
                <a:latin typeface="Trebuchet MS"/>
                <a:cs typeface="Trebuchet MS"/>
              </a:rPr>
              <a:t>n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23 </a:t>
            </a:r>
            <a:r>
              <a:rPr sz="1800" b="1" dirty="0">
                <a:latin typeface="Trebuchet MS"/>
                <a:cs typeface="Trebuchet MS"/>
              </a:rPr>
              <a:t>din </a:t>
            </a:r>
            <a:r>
              <a:rPr sz="1800" b="1" spc="-10" dirty="0">
                <a:latin typeface="Trebuchet MS"/>
                <a:cs typeface="Trebuchet MS"/>
              </a:rPr>
              <a:t>leg</a:t>
            </a:r>
            <a:r>
              <a:rPr sz="1800" b="1" spc="-2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)</a:t>
            </a:r>
            <a:endParaRPr sz="1800" dirty="0">
              <a:latin typeface="Trebuchet MS"/>
              <a:cs typeface="Trebuchet MS"/>
            </a:endParaRPr>
          </a:p>
          <a:p>
            <a:pPr marL="698500" marR="7620" lvl="1" indent="-22860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Font typeface="MS Gothic"/>
              <a:buChar char="✓"/>
              <a:tabLst>
                <a:tab pos="699135" algn="l"/>
                <a:tab pos="2388235" algn="l"/>
                <a:tab pos="3623310" algn="l"/>
                <a:tab pos="4165600" algn="l"/>
                <a:tab pos="4552950" algn="l"/>
                <a:tab pos="4987290" algn="l"/>
                <a:tab pos="5217160" algn="l"/>
                <a:tab pos="6259830" algn="l"/>
                <a:tab pos="6864984" algn="l"/>
                <a:tab pos="7693025" algn="l"/>
                <a:tab pos="8409305" algn="l"/>
                <a:tab pos="9236710" algn="l"/>
                <a:tab pos="10282555" algn="l"/>
                <a:tab pos="11038205" algn="l"/>
              </a:tabLst>
            </a:pPr>
            <a:r>
              <a:rPr sz="1800" spc="-8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egle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m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spc="10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tar</a:t>
            </a:r>
            <a:r>
              <a:rPr sz="1800" spc="1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a	sec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to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rială,	</a:t>
            </a:r>
            <a:r>
              <a:rPr sz="1800" spc="-2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spc="-15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.	10	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(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8)	–	oblig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ție	d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r	p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entr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u	SPRL,	p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entr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u	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celelal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e	</a:t>
            </a:r>
            <a:r>
              <a:rPr sz="1800" spc="-15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rme	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de 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exercitar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spc="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p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1800" spc="-25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spc="-15" dirty="0">
                <a:solidFill>
                  <a:srgbClr val="C00000"/>
                </a:solidFill>
                <a:latin typeface="Trebuchet MS"/>
                <a:cs typeface="Trebuchet MS"/>
              </a:rPr>
              <a:t>f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,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resp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ns</a:t>
            </a:r>
            <a:r>
              <a:rPr sz="1800" spc="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b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ilitate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 re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in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spc="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irec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ti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ularulu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i / a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v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cat</a:t>
            </a:r>
            <a:r>
              <a:rPr sz="1800" dirty="0">
                <a:solidFill>
                  <a:srgbClr val="C00000"/>
                </a:solidFill>
                <a:latin typeface="Trebuchet MS"/>
                <a:cs typeface="Trebuchet MS"/>
              </a:rPr>
              <a:t>ului</a:t>
            </a:r>
            <a:r>
              <a:rPr sz="1800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oo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rd</a:t>
            </a:r>
            <a:r>
              <a:rPr sz="1800" spc="-20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1800" spc="-5" dirty="0">
                <a:solidFill>
                  <a:srgbClr val="C00000"/>
                </a:solidFill>
                <a:latin typeface="Trebuchet MS"/>
                <a:cs typeface="Trebuchet MS"/>
              </a:rPr>
              <a:t>nat</a:t>
            </a:r>
            <a:r>
              <a:rPr sz="1800" spc="-10" dirty="0">
                <a:solidFill>
                  <a:srgbClr val="C00000"/>
                </a:solidFill>
                <a:latin typeface="Trebuchet MS"/>
                <a:cs typeface="Trebuchet MS"/>
              </a:rPr>
              <a:t>or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Trebuchet MS"/>
              <a:buAutoNum type="arabicPeriod"/>
              <a:tabLst>
                <a:tab pos="355600" algn="l"/>
              </a:tabLst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Obliga</a:t>
            </a:r>
            <a:r>
              <a:rPr sz="1800" u="heavy" spc="-10" dirty="0">
                <a:latin typeface="Trebuchet MS"/>
                <a:cs typeface="Trebuchet MS"/>
              </a:rPr>
              <a:t>ț</a:t>
            </a:r>
            <a:r>
              <a:rPr sz="1800" u="heavy" dirty="0">
                <a:latin typeface="Trebuchet MS"/>
                <a:cs typeface="Trebuchet MS"/>
              </a:rPr>
              <a:t>ia </a:t>
            </a:r>
            <a:r>
              <a:rPr sz="1800" spc="-32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de </a:t>
            </a:r>
            <a:r>
              <a:rPr sz="1800" u="heavy" spc="-320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i</a:t>
            </a:r>
            <a:r>
              <a:rPr sz="1800" u="heavy" spc="-5" dirty="0">
                <a:latin typeface="Trebuchet MS"/>
                <a:cs typeface="Trebuchet MS"/>
              </a:rPr>
              <a:t>nst</a:t>
            </a:r>
            <a:r>
              <a:rPr sz="1800" u="heavy" spc="-10" dirty="0">
                <a:latin typeface="Trebuchet MS"/>
                <a:cs typeface="Trebuchet MS"/>
              </a:rPr>
              <a:t>r</a:t>
            </a:r>
            <a:r>
              <a:rPr sz="1800" u="heavy" spc="-5" dirty="0">
                <a:latin typeface="Trebuchet MS"/>
                <a:cs typeface="Trebuchet MS"/>
              </a:rPr>
              <a:t>uire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-32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a </a:t>
            </a:r>
            <a:r>
              <a:rPr sz="1800" u="heavy" spc="-320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p</a:t>
            </a:r>
            <a:r>
              <a:rPr sz="1800" u="heavy" spc="-5" dirty="0">
                <a:latin typeface="Trebuchet MS"/>
                <a:cs typeface="Trebuchet MS"/>
              </a:rPr>
              <a:t>er</a:t>
            </a:r>
            <a:r>
              <a:rPr sz="1800" u="heavy" spc="5" dirty="0">
                <a:latin typeface="Trebuchet MS"/>
                <a:cs typeface="Trebuchet MS"/>
              </a:rPr>
              <a:t>s</a:t>
            </a:r>
            <a:r>
              <a:rPr sz="1800" u="heavy" spc="-5" dirty="0">
                <a:latin typeface="Trebuchet MS"/>
                <a:cs typeface="Trebuchet MS"/>
              </a:rPr>
              <a:t>on</a:t>
            </a:r>
            <a:r>
              <a:rPr sz="1800" u="heavy" dirty="0">
                <a:latin typeface="Trebuchet MS"/>
                <a:cs typeface="Trebuchet MS"/>
              </a:rPr>
              <a:t>alului</a:t>
            </a:r>
            <a:r>
              <a:rPr sz="1800" spc="204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pr</a:t>
            </a:r>
            <a:r>
              <a:rPr sz="1800" spc="-1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ir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spc="-15" dirty="0">
                <a:latin typeface="Trebuchet MS"/>
                <a:cs typeface="Trebuchet MS"/>
              </a:rPr>
              <a:t>s</a:t>
            </a:r>
            <a:r>
              <a:rPr sz="1800" dirty="0">
                <a:latin typeface="Trebuchet MS"/>
                <a:cs typeface="Trebuchet MS"/>
              </a:rPr>
              <a:t>po</a:t>
            </a:r>
            <a:r>
              <a:rPr sz="1800" spc="-10" dirty="0">
                <a:latin typeface="Trebuchet MS"/>
                <a:cs typeface="Trebuchet MS"/>
              </a:rPr>
              <a:t>ziț</a:t>
            </a:r>
            <a:r>
              <a:rPr sz="1800" dirty="0">
                <a:latin typeface="Trebuchet MS"/>
                <a:cs typeface="Trebuchet MS"/>
              </a:rPr>
              <a:t>iile</a:t>
            </a:r>
            <a:r>
              <a:rPr sz="1800" spc="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le</a:t>
            </a:r>
            <a:r>
              <a:rPr sz="1800" spc="-10" dirty="0">
                <a:latin typeface="Trebuchet MS"/>
                <a:cs typeface="Trebuchet MS"/>
              </a:rPr>
              <a:t>g</a:t>
            </a:r>
            <a:r>
              <a:rPr sz="1800" spc="-5" dirty="0">
                <a:latin typeface="Trebuchet MS"/>
                <a:cs typeface="Trebuchet MS"/>
              </a:rPr>
              <a:t>ii</a:t>
            </a:r>
            <a:r>
              <a:rPr sz="1800" dirty="0">
                <a:latin typeface="Trebuchet MS"/>
                <a:cs typeface="Trebuchet MS"/>
              </a:rPr>
              <a:t>,</a:t>
            </a:r>
            <a:r>
              <a:rPr sz="1800" spc="2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er</a:t>
            </a:r>
            <a:r>
              <a:rPr sz="1800" spc="-15" dirty="0">
                <a:latin typeface="Trebuchet MS"/>
                <a:cs typeface="Trebuchet MS"/>
              </a:rPr>
              <a:t>i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d</a:t>
            </a:r>
            <a:r>
              <a:rPr sz="1800" spc="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c</a:t>
            </a:r>
            <a:r>
              <a:rPr sz="1800" spc="2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și</a:t>
            </a:r>
            <a:r>
              <a:rPr sz="1800" spc="21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do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spc="-5" dirty="0">
                <a:latin typeface="Trebuchet MS"/>
                <a:cs typeface="Trebuchet MS"/>
              </a:rPr>
              <a:t>um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5" dirty="0">
                <a:latin typeface="Trebuchet MS"/>
                <a:cs typeface="Trebuchet MS"/>
              </a:rPr>
              <a:t>n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22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10" dirty="0">
                <a:latin typeface="Trebuchet MS"/>
                <a:cs typeface="Trebuchet MS"/>
              </a:rPr>
              <a:t>A</a:t>
            </a:r>
            <a:r>
              <a:rPr sz="1800" b="1" spc="-5" dirty="0">
                <a:latin typeface="Trebuchet MS"/>
                <a:cs typeface="Trebuchet MS"/>
              </a:rPr>
              <a:t>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22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24</a:t>
            </a:r>
            <a:r>
              <a:rPr sz="1800" b="1" spc="22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</a:t>
            </a:r>
            <a:endParaRPr sz="1800" dirty="0">
              <a:latin typeface="Trebuchet MS"/>
              <a:cs typeface="Trebuchet MS"/>
            </a:endParaRPr>
          </a:p>
          <a:p>
            <a:pPr marL="354965">
              <a:lnSpc>
                <a:spcPct val="100000"/>
              </a:lnSpc>
            </a:pPr>
            <a:r>
              <a:rPr sz="1800" b="1" spc="-15" dirty="0">
                <a:latin typeface="Trebuchet MS"/>
                <a:cs typeface="Trebuchet MS"/>
              </a:rPr>
              <a:t>lege</a:t>
            </a:r>
            <a:r>
              <a:rPr sz="1800" b="1" spc="-10" dirty="0">
                <a:latin typeface="Trebuchet MS"/>
                <a:cs typeface="Trebuchet MS"/>
              </a:rPr>
              <a:t>,</a:t>
            </a:r>
            <a:r>
              <a:rPr sz="1800" b="1" spc="-10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10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-15" dirty="0">
                <a:latin typeface="Trebuchet MS"/>
                <a:cs typeface="Trebuchet MS"/>
              </a:rPr>
              <a:t>10</a:t>
            </a:r>
            <a:r>
              <a:rPr sz="1800" b="1" dirty="0">
                <a:latin typeface="Trebuchet MS"/>
                <a:cs typeface="Trebuchet MS"/>
              </a:rPr>
              <a:t>)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</a:t>
            </a:r>
            <a:r>
              <a:rPr sz="1800" b="1" spc="-10" dirty="0">
                <a:latin typeface="Trebuchet MS"/>
                <a:cs typeface="Trebuchet MS"/>
              </a:rPr>
              <a:t>Regl</a:t>
            </a:r>
            <a:r>
              <a:rPr sz="1800" b="1" spc="-25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mentare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2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sectorială </a:t>
            </a:r>
            <a:r>
              <a:rPr sz="1800" dirty="0">
                <a:latin typeface="Trebuchet MS"/>
                <a:cs typeface="Trebuchet MS"/>
              </a:rPr>
              <a:t>–</a:t>
            </a:r>
            <a:r>
              <a:rPr sz="1800" spc="-5" dirty="0">
                <a:latin typeface="Trebuchet MS"/>
                <a:cs typeface="Trebuchet MS"/>
              </a:rPr>
              <a:t> inter</a:t>
            </a:r>
            <a:r>
              <a:rPr sz="1800" spc="-10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2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axi</a:t>
            </a:r>
            <a:r>
              <a:rPr sz="1800" dirty="0">
                <a:latin typeface="Trebuchet MS"/>
                <a:cs typeface="Trebuchet MS"/>
              </a:rPr>
              <a:t>m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un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an</a:t>
            </a:r>
            <a:r>
              <a:rPr sz="1800" b="1" dirty="0">
                <a:latin typeface="Trebuchet MS"/>
                <a:cs typeface="Trebuchet MS"/>
              </a:rPr>
              <a:t>)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Trebuchet MS"/>
              <a:buAutoNum type="arabicPeriod" startAt="5"/>
              <a:tabLst>
                <a:tab pos="355600" algn="l"/>
              </a:tabLst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Obligația</a:t>
            </a:r>
            <a:r>
              <a:rPr sz="1800" u="heavy" spc="125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de</a:t>
            </a:r>
            <a:r>
              <a:rPr sz="1800" u="heavy" spc="11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a</a:t>
            </a:r>
            <a:r>
              <a:rPr sz="1800" u="heavy" spc="105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a</a:t>
            </a:r>
            <a:r>
              <a:rPr sz="1800" u="heavy" dirty="0">
                <a:latin typeface="Trebuchet MS"/>
                <a:cs typeface="Trebuchet MS"/>
              </a:rPr>
              <a:t>s</a:t>
            </a:r>
            <a:r>
              <a:rPr sz="1800" u="heavy" spc="-5" dirty="0">
                <a:latin typeface="Trebuchet MS"/>
                <a:cs typeface="Trebuchet MS"/>
              </a:rPr>
              <a:t>igura</a:t>
            </a:r>
            <a:r>
              <a:rPr sz="1800" u="heavy" spc="120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o</a:t>
            </a:r>
            <a:r>
              <a:rPr sz="1800" u="heavy" spc="110" dirty="0">
                <a:latin typeface="Trebuchet MS"/>
                <a:cs typeface="Trebuchet MS"/>
              </a:rPr>
              <a:t> </a:t>
            </a:r>
            <a:r>
              <a:rPr sz="1800" u="heavy" spc="-10" dirty="0">
                <a:latin typeface="Trebuchet MS"/>
                <a:cs typeface="Trebuchet MS"/>
              </a:rPr>
              <a:t>f</a:t>
            </a:r>
            <a:r>
              <a:rPr sz="1800" u="heavy" dirty="0">
                <a:latin typeface="Trebuchet MS"/>
                <a:cs typeface="Trebuchet MS"/>
              </a:rPr>
              <a:t>uncț</a:t>
            </a:r>
            <a:r>
              <a:rPr sz="1800" u="heavy" spc="-540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ie</a:t>
            </a:r>
            <a:r>
              <a:rPr sz="1800" u="heavy" spc="120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de</a:t>
            </a:r>
            <a:r>
              <a:rPr sz="1800" u="heavy" spc="110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au</a:t>
            </a:r>
            <a:r>
              <a:rPr sz="1800" u="heavy" spc="5" dirty="0">
                <a:latin typeface="Trebuchet MS"/>
                <a:cs typeface="Trebuchet MS"/>
              </a:rPr>
              <a:t>d</a:t>
            </a:r>
            <a:r>
              <a:rPr sz="1800" u="heavy" spc="-5" dirty="0">
                <a:latin typeface="Trebuchet MS"/>
                <a:cs typeface="Trebuchet MS"/>
              </a:rPr>
              <a:t>it</a:t>
            </a:r>
            <a:r>
              <a:rPr sz="1800" u="heavy" spc="114" dirty="0">
                <a:latin typeface="Trebuchet MS"/>
                <a:cs typeface="Trebuchet MS"/>
              </a:rPr>
              <a:t> </a:t>
            </a:r>
            <a:r>
              <a:rPr sz="1800" u="heavy" spc="-5" dirty="0">
                <a:latin typeface="Trebuchet MS"/>
                <a:cs typeface="Trebuchet MS"/>
              </a:rPr>
              <a:t>inde</a:t>
            </a:r>
            <a:r>
              <a:rPr sz="1800" u="heavy" dirty="0">
                <a:latin typeface="Trebuchet MS"/>
                <a:cs typeface="Trebuchet MS"/>
              </a:rPr>
              <a:t>p</a:t>
            </a:r>
            <a:r>
              <a:rPr sz="1800" u="heavy" spc="-5" dirty="0">
                <a:latin typeface="Trebuchet MS"/>
                <a:cs typeface="Trebuchet MS"/>
              </a:rPr>
              <a:t>en</a:t>
            </a:r>
            <a:r>
              <a:rPr sz="1800" u="heavy" spc="5" dirty="0">
                <a:latin typeface="Trebuchet MS"/>
                <a:cs typeface="Trebuchet MS"/>
              </a:rPr>
              <a:t>d</a:t>
            </a:r>
            <a:r>
              <a:rPr sz="1800" u="heavy" spc="-5" dirty="0">
                <a:latin typeface="Trebuchet MS"/>
                <a:cs typeface="Trebuchet MS"/>
              </a:rPr>
              <a:t>en</a:t>
            </a:r>
            <a:r>
              <a:rPr sz="1800" u="heavy" dirty="0">
                <a:latin typeface="Trebuchet MS"/>
                <a:cs typeface="Trebuchet MS"/>
              </a:rPr>
              <a:t>t</a:t>
            </a:r>
            <a:r>
              <a:rPr sz="1800" spc="1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114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sc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11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testării</a:t>
            </a:r>
            <a:r>
              <a:rPr sz="1800" spc="12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p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liticil</a:t>
            </a:r>
            <a:r>
              <a:rPr sz="1800" spc="-15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11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și</a:t>
            </a:r>
            <a:r>
              <a:rPr sz="1800" spc="10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p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ce</a:t>
            </a:r>
            <a:r>
              <a:rPr sz="1800" dirty="0">
                <a:latin typeface="Trebuchet MS"/>
                <a:cs typeface="Trebuchet MS"/>
              </a:rPr>
              <a:t>d</a:t>
            </a:r>
            <a:r>
              <a:rPr sz="1800" spc="-15" dirty="0">
                <a:latin typeface="Trebuchet MS"/>
                <a:cs typeface="Trebuchet MS"/>
              </a:rPr>
              <a:t>uril</a:t>
            </a:r>
            <a:r>
              <a:rPr sz="1800" spc="-20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114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inte</a:t>
            </a:r>
            <a:r>
              <a:rPr sz="1800" spc="5" dirty="0">
                <a:latin typeface="Trebuchet MS"/>
                <a:cs typeface="Trebuchet MS"/>
              </a:rPr>
              <a:t>r</a:t>
            </a:r>
            <a:r>
              <a:rPr sz="1800" spc="10" dirty="0">
                <a:latin typeface="Trebuchet MS"/>
                <a:cs typeface="Trebuchet MS"/>
              </a:rPr>
              <a:t>n</a:t>
            </a:r>
            <a:r>
              <a:rPr sz="1800" dirty="0">
                <a:latin typeface="Trebuchet MS"/>
                <a:cs typeface="Trebuchet MS"/>
              </a:rPr>
              <a:t>e</a:t>
            </a:r>
          </a:p>
          <a:p>
            <a:pPr marL="354965">
              <a:lnSpc>
                <a:spcPct val="100000"/>
              </a:lnSpc>
            </a:pPr>
            <a:r>
              <a:rPr sz="1800" b="1" spc="-5" dirty="0">
                <a:latin typeface="Trebuchet MS"/>
                <a:cs typeface="Trebuchet MS"/>
              </a:rPr>
              <a:t>(Art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24 </a:t>
            </a:r>
            <a:r>
              <a:rPr sz="1800" b="1" dirty="0">
                <a:latin typeface="Trebuchet MS"/>
                <a:cs typeface="Trebuchet MS"/>
              </a:rPr>
              <a:t>din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lege</a:t>
            </a:r>
            <a:r>
              <a:rPr sz="1800" b="1" dirty="0">
                <a:latin typeface="Trebuchet MS"/>
                <a:cs typeface="Trebuchet MS"/>
              </a:rPr>
              <a:t>,</a:t>
            </a:r>
            <a:r>
              <a:rPr sz="1800" b="1" spc="-9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10</a:t>
            </a:r>
            <a:r>
              <a:rPr sz="1800" b="1" spc="-2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-15" dirty="0">
                <a:latin typeface="Trebuchet MS"/>
                <a:cs typeface="Trebuchet MS"/>
              </a:rPr>
              <a:t>13</a:t>
            </a:r>
            <a:r>
              <a:rPr sz="1800" b="1" dirty="0">
                <a:latin typeface="Trebuchet MS"/>
                <a:cs typeface="Trebuchet MS"/>
              </a:rPr>
              <a:t>)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</a:t>
            </a:r>
            <a:r>
              <a:rPr sz="1800" b="1" spc="-10" dirty="0">
                <a:latin typeface="Trebuchet MS"/>
                <a:cs typeface="Trebuchet MS"/>
              </a:rPr>
              <a:t> Regl</a:t>
            </a:r>
            <a:r>
              <a:rPr sz="1800" b="1" spc="-25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mentare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2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sectoria</a:t>
            </a:r>
            <a:r>
              <a:rPr sz="1800" b="1" spc="-15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ă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-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c</a:t>
            </a:r>
            <a:r>
              <a:rPr sz="1800" spc="-2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iteri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1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mări</a:t>
            </a:r>
            <a:r>
              <a:rPr sz="1800" spc="5" dirty="0">
                <a:latin typeface="Trebuchet MS"/>
                <a:cs typeface="Trebuchet MS"/>
              </a:rPr>
              <a:t>me</a:t>
            </a:r>
            <a:r>
              <a:rPr sz="1800" b="1" dirty="0">
                <a:latin typeface="Trebuchet MS"/>
                <a:cs typeface="Trebuchet MS"/>
              </a:rPr>
              <a:t>)</a:t>
            </a:r>
            <a:endParaRPr sz="1800" dirty="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Trebuchet MS"/>
              <a:buAutoNum type="arabicPeriod" startAt="6"/>
              <a:tabLst>
                <a:tab pos="355600" algn="l"/>
              </a:tabLst>
            </a:pPr>
            <a:r>
              <a:rPr sz="1800" u="heavy" spc="-54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Obligația </a:t>
            </a:r>
            <a:r>
              <a:rPr sz="1800" spc="-2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spc="5" dirty="0">
                <a:solidFill>
                  <a:srgbClr val="3333FF"/>
                </a:solidFill>
                <a:latin typeface="Trebuchet MS"/>
                <a:cs typeface="Trebuchet MS"/>
              </a:rPr>
              <a:t>de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spc="-2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cun</a:t>
            </a:r>
            <a:r>
              <a:rPr sz="1800" u="heavy" spc="-10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aș</a:t>
            </a:r>
            <a:r>
              <a:rPr sz="1800" u="heavy" spc="-5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ter</a:t>
            </a:r>
            <a:r>
              <a:rPr sz="1800" u="heavy" spc="-54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e </a:t>
            </a:r>
            <a:r>
              <a:rPr sz="1800" spc="-21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a </a:t>
            </a:r>
            <a:r>
              <a:rPr sz="1800" u="heavy" spc="-2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3333FF"/>
                </a:solidFill>
                <a:latin typeface="Trebuchet MS"/>
                <a:cs typeface="Trebuchet MS"/>
              </a:rPr>
              <a:t>c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lientelei </a:t>
            </a:r>
            <a:r>
              <a:rPr sz="1800" u="heavy" spc="-2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spc="-5" dirty="0">
                <a:solidFill>
                  <a:srgbClr val="3333FF"/>
                </a:solidFill>
                <a:latin typeface="Trebuchet MS"/>
                <a:cs typeface="Trebuchet MS"/>
              </a:rPr>
              <a:t>(</a:t>
            </a:r>
            <a:r>
              <a:rPr sz="1800" i="1" u="heavy" spc="-5" dirty="0">
                <a:solidFill>
                  <a:srgbClr val="3333FF"/>
                </a:solidFill>
                <a:latin typeface="Trebuchet MS"/>
                <a:cs typeface="Trebuchet MS"/>
              </a:rPr>
              <a:t>k</a:t>
            </a:r>
            <a:r>
              <a:rPr sz="1800" i="1" u="heavy" dirty="0">
                <a:solidFill>
                  <a:srgbClr val="3333FF"/>
                </a:solidFill>
                <a:latin typeface="Trebuchet MS"/>
                <a:cs typeface="Trebuchet MS"/>
              </a:rPr>
              <a:t>n</a:t>
            </a:r>
            <a:r>
              <a:rPr sz="1800" i="1" u="heavy" spc="-20" dirty="0">
                <a:solidFill>
                  <a:srgbClr val="3333FF"/>
                </a:solidFill>
                <a:latin typeface="Trebuchet MS"/>
                <a:cs typeface="Trebuchet MS"/>
              </a:rPr>
              <a:t>o</a:t>
            </a:r>
            <a:r>
              <a:rPr sz="1800" i="1" u="heavy" dirty="0">
                <a:solidFill>
                  <a:srgbClr val="3333FF"/>
                </a:solidFill>
                <a:latin typeface="Trebuchet MS"/>
                <a:cs typeface="Trebuchet MS"/>
              </a:rPr>
              <a:t>w </a:t>
            </a:r>
            <a:r>
              <a:rPr sz="1800" i="1" u="heavy" spc="-20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i="1" u="heavy" spc="-15" dirty="0">
                <a:solidFill>
                  <a:srgbClr val="3333FF"/>
                </a:solidFill>
                <a:latin typeface="Trebuchet MS"/>
                <a:cs typeface="Trebuchet MS"/>
              </a:rPr>
              <a:t>yo</a:t>
            </a:r>
            <a:r>
              <a:rPr sz="1800" i="1" u="heavy" spc="-20" dirty="0">
                <a:solidFill>
                  <a:srgbClr val="3333FF"/>
                </a:solidFill>
                <a:latin typeface="Trebuchet MS"/>
                <a:cs typeface="Trebuchet MS"/>
              </a:rPr>
              <a:t>u</a:t>
            </a:r>
            <a:r>
              <a:rPr sz="1800" i="1" u="heavy" spc="-10" dirty="0">
                <a:solidFill>
                  <a:srgbClr val="3333FF"/>
                </a:solidFill>
                <a:latin typeface="Trebuchet MS"/>
                <a:cs typeface="Trebuchet MS"/>
              </a:rPr>
              <a:t>r</a:t>
            </a:r>
            <a:r>
              <a:rPr sz="1800" i="1" u="heavy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i="1" u="heavy" spc="-22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i="1" u="heavy" dirty="0">
                <a:solidFill>
                  <a:srgbClr val="3333FF"/>
                </a:solidFill>
                <a:latin typeface="Trebuchet MS"/>
                <a:cs typeface="Trebuchet MS"/>
              </a:rPr>
              <a:t>clien</a:t>
            </a:r>
            <a:r>
              <a:rPr sz="1800" i="1" u="heavy" spc="-10" dirty="0">
                <a:solidFill>
                  <a:srgbClr val="3333FF"/>
                </a:solidFill>
                <a:latin typeface="Trebuchet MS"/>
                <a:cs typeface="Trebuchet MS"/>
              </a:rPr>
              <a:t>t</a:t>
            </a:r>
            <a:r>
              <a:rPr sz="1800" i="1" u="heavy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i="1" u="heavy" spc="-2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- </a:t>
            </a:r>
            <a:r>
              <a:rPr sz="1800" u="heavy" spc="-235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u="heavy" dirty="0">
                <a:solidFill>
                  <a:srgbClr val="3333FF"/>
                </a:solidFill>
                <a:latin typeface="Trebuchet MS"/>
                <a:cs typeface="Trebuchet MS"/>
              </a:rPr>
              <a:t>KYC)</a:t>
            </a:r>
            <a:r>
              <a:rPr sz="180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spc="-220" dirty="0">
                <a:solidFill>
                  <a:srgbClr val="3333FF"/>
                </a:solidFill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și </a:t>
            </a:r>
            <a:r>
              <a:rPr sz="1800" spc="-229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21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e</a:t>
            </a:r>
            <a:r>
              <a:rPr sz="1800" spc="-15" dirty="0">
                <a:latin typeface="Trebuchet MS"/>
                <a:cs typeface="Trebuchet MS"/>
              </a:rPr>
              <a:t>v</a:t>
            </a:r>
            <a:r>
              <a:rPr sz="1800" spc="-5" dirty="0">
                <a:latin typeface="Trebuchet MS"/>
                <a:cs typeface="Trebuchet MS"/>
              </a:rPr>
              <a:t>alu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re </a:t>
            </a:r>
            <a:r>
              <a:rPr sz="1800" spc="-22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22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riscuril</a:t>
            </a:r>
            <a:r>
              <a:rPr sz="1800" spc="-25" dirty="0">
                <a:latin typeface="Trebuchet MS"/>
                <a:cs typeface="Trebuchet MS"/>
              </a:rPr>
              <a:t>o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 </a:t>
            </a:r>
            <a:r>
              <a:rPr sz="1800" spc="-225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 </a:t>
            </a:r>
            <a:r>
              <a:rPr sz="1800" spc="-2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</a:t>
            </a:r>
            <a:r>
              <a:rPr sz="1800" spc="5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ăl</a:t>
            </a:r>
            <a:r>
              <a:rPr sz="1800" spc="-10" dirty="0">
                <a:latin typeface="Trebuchet MS"/>
                <a:cs typeface="Trebuchet MS"/>
              </a:rPr>
              <a:t>a</a:t>
            </a:r>
            <a:r>
              <a:rPr sz="1800" dirty="0">
                <a:latin typeface="Trebuchet MS"/>
                <a:cs typeface="Trebuchet MS"/>
              </a:rPr>
              <a:t>re </a:t>
            </a:r>
            <a:r>
              <a:rPr sz="1800" spc="-2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</a:p>
          <a:p>
            <a:pPr marL="354965">
              <a:lnSpc>
                <a:spcPct val="100000"/>
              </a:lnSpc>
            </a:pPr>
            <a:r>
              <a:rPr sz="1800" spc="-5" dirty="0">
                <a:latin typeface="Trebuchet MS"/>
                <a:cs typeface="Trebuchet MS"/>
              </a:rPr>
              <a:t>b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-5" dirty="0">
                <a:latin typeface="Trebuchet MS"/>
                <a:cs typeface="Trebuchet MS"/>
              </a:rPr>
              <a:t>nil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sau</a:t>
            </a:r>
            <a:r>
              <a:rPr sz="1800" spc="-2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de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f</a:t>
            </a:r>
            <a:r>
              <a:rPr sz="1800" dirty="0">
                <a:latin typeface="Trebuchet MS"/>
                <a:cs typeface="Trebuchet MS"/>
              </a:rPr>
              <a:t>inanțare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10" dirty="0">
                <a:latin typeface="Trebuchet MS"/>
                <a:cs typeface="Trebuchet MS"/>
              </a:rPr>
              <a:t>t</a:t>
            </a:r>
            <a:r>
              <a:rPr sz="1800" spc="-5" dirty="0">
                <a:latin typeface="Trebuchet MS"/>
                <a:cs typeface="Trebuchet MS"/>
              </a:rPr>
              <a:t>er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rismului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b="1" dirty="0">
                <a:latin typeface="Trebuchet MS"/>
                <a:cs typeface="Trebuchet MS"/>
              </a:rPr>
              <a:t>Ca</a:t>
            </a:r>
            <a:r>
              <a:rPr sz="1800" b="1" spc="-10" dirty="0">
                <a:latin typeface="Trebuchet MS"/>
                <a:cs typeface="Trebuchet MS"/>
              </a:rPr>
              <a:t>p</a:t>
            </a:r>
            <a:r>
              <a:rPr sz="1800" b="1" spc="-5" dirty="0">
                <a:latin typeface="Trebuchet MS"/>
                <a:cs typeface="Trebuchet MS"/>
              </a:rPr>
              <a:t>ito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ul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IV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l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g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,</a:t>
            </a:r>
            <a:r>
              <a:rPr sz="1800" b="1" spc="-105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10</a:t>
            </a:r>
            <a:r>
              <a:rPr sz="1800" b="1" spc="-3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 Re</a:t>
            </a:r>
            <a:r>
              <a:rPr sz="1800" b="1" spc="-10" dirty="0">
                <a:latin typeface="Trebuchet MS"/>
                <a:cs typeface="Trebuchet MS"/>
              </a:rPr>
              <a:t>g</a:t>
            </a:r>
            <a:r>
              <a:rPr sz="1800" b="1" dirty="0">
                <a:latin typeface="Trebuchet MS"/>
                <a:cs typeface="Trebuchet MS"/>
              </a:rPr>
              <a:t>l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ment</a:t>
            </a:r>
            <a:r>
              <a:rPr sz="1800" b="1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2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sec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orială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)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Trebuchet MS"/>
              <a:buAutoNum type="arabicPeriod" startAt="7"/>
              <a:tabLst>
                <a:tab pos="355600" algn="l"/>
              </a:tabLst>
            </a:pPr>
            <a:r>
              <a:rPr sz="1800" u="heavy" spc="-545" dirty="0">
                <a:latin typeface="Trebuchet MS"/>
                <a:cs typeface="Trebuchet MS"/>
              </a:rPr>
              <a:t> </a:t>
            </a:r>
            <a:r>
              <a:rPr sz="1800" u="heavy" dirty="0">
                <a:latin typeface="Trebuchet MS"/>
                <a:cs typeface="Trebuchet MS"/>
              </a:rPr>
              <a:t>Obligația </a:t>
            </a:r>
            <a:r>
              <a:rPr sz="1800" spc="-345" dirty="0">
                <a:latin typeface="Trebuchet MS"/>
                <a:cs typeface="Trebuchet MS"/>
              </a:rPr>
              <a:t> </a:t>
            </a:r>
            <a:r>
              <a:rPr sz="1800" u="heavy" spc="5" dirty="0">
                <a:latin typeface="Trebuchet MS"/>
                <a:cs typeface="Trebuchet MS"/>
              </a:rPr>
              <a:t>de</a:t>
            </a:r>
            <a:r>
              <a:rPr sz="1800" u="heavy" dirty="0">
                <a:latin typeface="Trebuchet MS"/>
                <a:cs typeface="Trebuchet MS"/>
              </a:rPr>
              <a:t> </a:t>
            </a:r>
            <a:r>
              <a:rPr sz="1800" u="heavy" spc="-345" dirty="0">
                <a:latin typeface="Trebuchet MS"/>
                <a:cs typeface="Trebuchet MS"/>
              </a:rPr>
              <a:t> </a:t>
            </a:r>
            <a:r>
              <a:rPr sz="1800" u="heavy" spc="-30" dirty="0">
                <a:latin typeface="Trebuchet MS"/>
                <a:cs typeface="Trebuchet MS"/>
              </a:rPr>
              <a:t>r</a:t>
            </a:r>
            <a:r>
              <a:rPr sz="1800" u="heavy" spc="-5" dirty="0">
                <a:latin typeface="Trebuchet MS"/>
                <a:cs typeface="Trebuchet MS"/>
              </a:rPr>
              <a:t>a</a:t>
            </a:r>
            <a:r>
              <a:rPr sz="1800" u="heavy" spc="5" dirty="0">
                <a:latin typeface="Trebuchet MS"/>
                <a:cs typeface="Trebuchet MS"/>
              </a:rPr>
              <a:t>p</a:t>
            </a:r>
            <a:r>
              <a:rPr sz="1800" u="heavy" spc="-20" dirty="0">
                <a:latin typeface="Trebuchet MS"/>
                <a:cs typeface="Trebuchet MS"/>
              </a:rPr>
              <a:t>o</a:t>
            </a:r>
            <a:r>
              <a:rPr sz="1800" u="heavy" dirty="0">
                <a:latin typeface="Trebuchet MS"/>
                <a:cs typeface="Trebuchet MS"/>
              </a:rPr>
              <a:t>r</a:t>
            </a:r>
            <a:r>
              <a:rPr sz="1800" u="heavy" spc="-10" dirty="0">
                <a:latin typeface="Trebuchet MS"/>
                <a:cs typeface="Trebuchet MS"/>
              </a:rPr>
              <a:t>t</a:t>
            </a:r>
            <a:r>
              <a:rPr sz="1800" u="heavy" spc="-5" dirty="0">
                <a:latin typeface="Trebuchet MS"/>
                <a:cs typeface="Trebuchet MS"/>
              </a:rPr>
              <a:t>ar</a:t>
            </a:r>
            <a:r>
              <a:rPr sz="1800" u="heavy" dirty="0">
                <a:latin typeface="Trebuchet MS"/>
                <a:cs typeface="Trebuchet MS"/>
              </a:rPr>
              <a:t>e</a:t>
            </a:r>
            <a:r>
              <a:rPr sz="1800" spc="204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204" dirty="0">
                <a:latin typeface="Trebuchet MS"/>
                <a:cs typeface="Trebuchet MS"/>
              </a:rPr>
              <a:t> </a:t>
            </a:r>
            <a:r>
              <a:rPr sz="1800" spc="-15" dirty="0">
                <a:latin typeface="Trebuchet MS"/>
                <a:cs typeface="Trebuchet MS"/>
              </a:rPr>
              <a:t>ONP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spc="-15" dirty="0">
                <a:latin typeface="Trebuchet MS"/>
                <a:cs typeface="Trebuchet MS"/>
              </a:rPr>
              <a:t>SB</a:t>
            </a:r>
            <a:r>
              <a:rPr sz="1800" spc="20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19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(i</a:t>
            </a:r>
            <a:r>
              <a:rPr sz="1800" dirty="0">
                <a:latin typeface="Trebuchet MS"/>
                <a:cs typeface="Trebuchet MS"/>
              </a:rPr>
              <a:t>)</a:t>
            </a:r>
            <a:r>
              <a:rPr sz="1800" spc="2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anzacțiil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200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sus</a:t>
            </a:r>
            <a:r>
              <a:rPr sz="1800" spc="-15" dirty="0">
                <a:latin typeface="Trebuchet MS"/>
                <a:cs typeface="Trebuchet MS"/>
              </a:rPr>
              <a:t>p</a:t>
            </a:r>
            <a:r>
              <a:rPr sz="1800" spc="-5" dirty="0">
                <a:latin typeface="Trebuchet MS"/>
                <a:cs typeface="Trebuchet MS"/>
              </a:rPr>
              <a:t>ect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19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și</a:t>
            </a:r>
            <a:r>
              <a:rPr sz="1800" spc="20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a</a:t>
            </a:r>
            <a:r>
              <a:rPr sz="1800" spc="2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spc="-10" dirty="0">
                <a:latin typeface="Trebuchet MS"/>
                <a:cs typeface="Trebuchet MS"/>
              </a:rPr>
              <a:t>i</a:t>
            </a:r>
            <a:r>
              <a:rPr sz="1800" spc="-5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)</a:t>
            </a:r>
            <a:r>
              <a:rPr sz="1800" spc="204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t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dirty="0">
                <a:latin typeface="Trebuchet MS"/>
                <a:cs typeface="Trebuchet MS"/>
              </a:rPr>
              <a:t>anzacțiil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dirty="0">
                <a:latin typeface="Trebuchet MS"/>
                <a:cs typeface="Trebuchet MS"/>
              </a:rPr>
              <a:t>r</a:t>
            </a:r>
            <a:r>
              <a:rPr sz="1800" spc="19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r>
              <a:rPr sz="1800" spc="20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nu</a:t>
            </a:r>
            <a:r>
              <a:rPr sz="1800" spc="5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er</a:t>
            </a:r>
            <a:r>
              <a:rPr sz="1800" spc="10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r</a:t>
            </a:r>
            <a:r>
              <a:rPr sz="1800" spc="200" dirty="0">
                <a:latin typeface="Trebuchet MS"/>
                <a:cs typeface="Trebuchet MS"/>
              </a:rPr>
              <a:t> </a:t>
            </a:r>
            <a:r>
              <a:rPr sz="1800" spc="5" dirty="0">
                <a:latin typeface="Trebuchet MS"/>
                <a:cs typeface="Trebuchet MS"/>
              </a:rPr>
              <a:t>d</a:t>
            </a:r>
            <a:r>
              <a:rPr sz="1800" dirty="0">
                <a:latin typeface="Trebuchet MS"/>
                <a:cs typeface="Trebuchet MS"/>
              </a:rPr>
              <a:t>e</a:t>
            </a:r>
            <a:r>
              <a:rPr sz="1800" spc="200" dirty="0">
                <a:latin typeface="Trebuchet MS"/>
                <a:cs typeface="Trebuchet MS"/>
              </a:rPr>
              <a:t> </a:t>
            </a:r>
            <a:r>
              <a:rPr sz="1800" spc="-10" dirty="0">
                <a:latin typeface="Trebuchet MS"/>
                <a:cs typeface="Trebuchet MS"/>
              </a:rPr>
              <a:t>m</a:t>
            </a:r>
            <a:r>
              <a:rPr sz="1800" spc="-5" dirty="0">
                <a:latin typeface="Trebuchet MS"/>
                <a:cs typeface="Trebuchet MS"/>
              </a:rPr>
              <a:t>in</a:t>
            </a:r>
            <a:r>
              <a:rPr sz="1800" dirty="0">
                <a:latin typeface="Trebuchet MS"/>
                <a:cs typeface="Trebuchet MS"/>
              </a:rPr>
              <a:t>im</a:t>
            </a:r>
          </a:p>
          <a:p>
            <a:pPr marL="354965">
              <a:lnSpc>
                <a:spcPct val="100000"/>
              </a:lnSpc>
            </a:pPr>
            <a:r>
              <a:rPr sz="1800" dirty="0">
                <a:latin typeface="Trebuchet MS"/>
                <a:cs typeface="Trebuchet MS"/>
              </a:rPr>
              <a:t>1</a:t>
            </a:r>
            <a:r>
              <a:rPr sz="1800" spc="5" dirty="0">
                <a:latin typeface="Trebuchet MS"/>
                <a:cs typeface="Trebuchet MS"/>
              </a:rPr>
              <a:t>0</a:t>
            </a:r>
            <a:r>
              <a:rPr sz="1800" spc="-5" dirty="0">
                <a:latin typeface="Trebuchet MS"/>
                <a:cs typeface="Trebuchet MS"/>
              </a:rPr>
              <a:t>.</a:t>
            </a:r>
            <a:r>
              <a:rPr sz="1800" dirty="0">
                <a:latin typeface="Trebuchet MS"/>
                <a:cs typeface="Trebuchet MS"/>
              </a:rPr>
              <a:t>000</a:t>
            </a:r>
            <a:r>
              <a:rPr sz="1800" spc="1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eur</a:t>
            </a:r>
            <a:r>
              <a:rPr sz="1800" dirty="0">
                <a:latin typeface="Trebuchet MS"/>
                <a:cs typeface="Trebuchet MS"/>
              </a:rPr>
              <a:t>o</a:t>
            </a:r>
            <a:r>
              <a:rPr sz="1800" spc="5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(</a:t>
            </a:r>
            <a:r>
              <a:rPr sz="1800" b="1" spc="-10" dirty="0">
                <a:latin typeface="Trebuchet MS"/>
                <a:cs typeface="Trebuchet MS"/>
              </a:rPr>
              <a:t>Capito</a:t>
            </a:r>
            <a:r>
              <a:rPr sz="1800" b="1" spc="-20" dirty="0">
                <a:latin typeface="Trebuchet MS"/>
                <a:cs typeface="Trebuchet MS"/>
              </a:rPr>
              <a:t>l</a:t>
            </a:r>
            <a:r>
              <a:rPr sz="1800" b="1" spc="-10" dirty="0">
                <a:latin typeface="Trebuchet MS"/>
                <a:cs typeface="Trebuchet MS"/>
              </a:rPr>
              <a:t>ul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III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din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lege</a:t>
            </a:r>
            <a:r>
              <a:rPr sz="1800" b="1" spc="-10" dirty="0">
                <a:latin typeface="Trebuchet MS"/>
                <a:cs typeface="Trebuchet MS"/>
              </a:rPr>
              <a:t>,</a:t>
            </a:r>
            <a:r>
              <a:rPr sz="1800" b="1" spc="-9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Ar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.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11 </a:t>
            </a:r>
            <a:r>
              <a:rPr sz="1800" b="1" dirty="0">
                <a:latin typeface="Trebuchet MS"/>
                <a:cs typeface="Trebuchet MS"/>
              </a:rPr>
              <a:t>din </a:t>
            </a:r>
            <a:r>
              <a:rPr sz="1800" b="1" spc="-10" dirty="0">
                <a:latin typeface="Trebuchet MS"/>
                <a:cs typeface="Trebuchet MS"/>
              </a:rPr>
              <a:t>R</a:t>
            </a:r>
            <a:r>
              <a:rPr sz="1800" b="1" spc="-15" dirty="0">
                <a:latin typeface="Trebuchet MS"/>
                <a:cs typeface="Trebuchet MS"/>
              </a:rPr>
              <a:t>eglementare</a:t>
            </a:r>
            <a:r>
              <a:rPr sz="1800" b="1" spc="-10" dirty="0">
                <a:latin typeface="Trebuchet MS"/>
                <a:cs typeface="Trebuchet MS"/>
              </a:rPr>
              <a:t>a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sectorială</a:t>
            </a:r>
            <a:r>
              <a:rPr sz="1800" dirty="0">
                <a:latin typeface="Trebuchet MS"/>
                <a:cs typeface="Trebuchet MS"/>
              </a:rPr>
              <a:t>)</a:t>
            </a: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Cunoașterea</a:t>
            </a:r>
            <a:r>
              <a:rPr spc="-55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dirty="0"/>
              <a:t>(C</a:t>
            </a:r>
            <a:r>
              <a:rPr spc="-10" dirty="0"/>
              <a:t>â</a:t>
            </a:r>
            <a:r>
              <a:rPr dirty="0"/>
              <a:t>nd</a:t>
            </a:r>
            <a:r>
              <a:rPr spc="-10" dirty="0"/>
              <a:t> </a:t>
            </a:r>
            <a:r>
              <a:rPr dirty="0"/>
              <a:t>se</a:t>
            </a:r>
            <a:r>
              <a:rPr spc="-15" dirty="0"/>
              <a:t> </a:t>
            </a:r>
            <a:r>
              <a:rPr dirty="0"/>
              <a:t>ap</a:t>
            </a:r>
            <a:r>
              <a:rPr spc="-10" dirty="0"/>
              <a:t>l</a:t>
            </a:r>
            <a:r>
              <a:rPr dirty="0"/>
              <a:t>ică</a:t>
            </a:r>
            <a:r>
              <a:rPr spc="-5" dirty="0"/>
              <a:t> </a:t>
            </a:r>
            <a:r>
              <a:rPr dirty="0"/>
              <a:t>p</a:t>
            </a:r>
            <a:r>
              <a:rPr spc="-10" dirty="0"/>
              <a:t>r</a:t>
            </a:r>
            <a:r>
              <a:rPr dirty="0"/>
              <a:t>ocedu</a:t>
            </a:r>
            <a:r>
              <a:rPr spc="-65" dirty="0"/>
              <a:t>r</a:t>
            </a:r>
            <a:r>
              <a:rPr dirty="0"/>
              <a:t>a</a:t>
            </a:r>
            <a:r>
              <a:rPr spc="-30" dirty="0"/>
              <a:t> </a:t>
            </a:r>
            <a:r>
              <a:rPr dirty="0"/>
              <a:t>KY</a:t>
            </a:r>
            <a:r>
              <a:rPr spc="-10" dirty="0"/>
              <a:t>C</a:t>
            </a:r>
            <a:r>
              <a:rPr dirty="0"/>
              <a:t>?)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419" y="912495"/>
            <a:ext cx="11304905" cy="941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u="heavy" spc="-605" dirty="0">
                <a:latin typeface="Trebuchet MS"/>
                <a:cs typeface="Trebuchet MS"/>
              </a:rPr>
              <a:t> </a:t>
            </a:r>
            <a:r>
              <a:rPr sz="2000" u="heavy" dirty="0">
                <a:latin typeface="Trebuchet MS"/>
                <a:cs typeface="Trebuchet MS"/>
              </a:rPr>
              <a:t>Obl</a:t>
            </a:r>
            <a:r>
              <a:rPr sz="2000" u="heavy" spc="-10" dirty="0">
                <a:latin typeface="Trebuchet MS"/>
                <a:cs typeface="Trebuchet MS"/>
              </a:rPr>
              <a:t>i</a:t>
            </a:r>
            <a:r>
              <a:rPr sz="2000" u="heavy" dirty="0">
                <a:latin typeface="Trebuchet MS"/>
                <a:cs typeface="Trebuchet MS"/>
              </a:rPr>
              <a:t>ga</a:t>
            </a:r>
            <a:r>
              <a:rPr sz="2000" u="heavy" spc="-15" dirty="0">
                <a:latin typeface="Trebuchet MS"/>
                <a:cs typeface="Trebuchet MS"/>
              </a:rPr>
              <a:t>ț</a:t>
            </a:r>
            <a:r>
              <a:rPr sz="2000" u="heavy" dirty="0">
                <a:latin typeface="Trebuchet MS"/>
                <a:cs typeface="Trebuchet MS"/>
              </a:rPr>
              <a:t>ia </a:t>
            </a:r>
            <a:r>
              <a:rPr sz="2000" spc="-285" dirty="0">
                <a:latin typeface="Trebuchet MS"/>
                <a:cs typeface="Trebuchet MS"/>
              </a:rPr>
              <a:t> </a:t>
            </a:r>
            <a:r>
              <a:rPr sz="2000" u="heavy" spc="-15" dirty="0">
                <a:latin typeface="Trebuchet MS"/>
                <a:cs typeface="Trebuchet MS"/>
              </a:rPr>
              <a:t>de</a:t>
            </a:r>
            <a:r>
              <a:rPr sz="2000" u="heavy" dirty="0">
                <a:latin typeface="Trebuchet MS"/>
                <a:cs typeface="Trebuchet MS"/>
              </a:rPr>
              <a:t> </a:t>
            </a:r>
            <a:r>
              <a:rPr sz="2000" u="heavy" spc="-295" dirty="0">
                <a:latin typeface="Trebuchet MS"/>
                <a:cs typeface="Trebuchet MS"/>
              </a:rPr>
              <a:t> </a:t>
            </a:r>
            <a:r>
              <a:rPr sz="2000" u="heavy" dirty="0">
                <a:latin typeface="Trebuchet MS"/>
                <a:cs typeface="Trebuchet MS"/>
              </a:rPr>
              <a:t>cu</a:t>
            </a:r>
            <a:r>
              <a:rPr sz="2000" u="heavy" spc="-20" dirty="0">
                <a:latin typeface="Trebuchet MS"/>
                <a:cs typeface="Trebuchet MS"/>
              </a:rPr>
              <a:t>n</a:t>
            </a:r>
            <a:r>
              <a:rPr sz="2000" u="heavy" dirty="0">
                <a:latin typeface="Trebuchet MS"/>
                <a:cs typeface="Trebuchet MS"/>
              </a:rPr>
              <a:t>o</a:t>
            </a:r>
            <a:r>
              <a:rPr sz="2000" u="heavy" spc="-10" dirty="0">
                <a:latin typeface="Trebuchet MS"/>
                <a:cs typeface="Trebuchet MS"/>
              </a:rPr>
              <a:t>a</a:t>
            </a:r>
            <a:r>
              <a:rPr sz="2000" u="heavy" dirty="0">
                <a:latin typeface="Trebuchet MS"/>
                <a:cs typeface="Trebuchet MS"/>
              </a:rPr>
              <a:t>șt</a:t>
            </a:r>
            <a:r>
              <a:rPr sz="2000" u="heavy" spc="-15" dirty="0">
                <a:latin typeface="Trebuchet MS"/>
                <a:cs typeface="Trebuchet MS"/>
              </a:rPr>
              <a:t>e</a:t>
            </a:r>
            <a:r>
              <a:rPr sz="2000" u="heavy" dirty="0">
                <a:latin typeface="Trebuchet MS"/>
                <a:cs typeface="Trebuchet MS"/>
              </a:rPr>
              <a:t>re </a:t>
            </a:r>
            <a:r>
              <a:rPr sz="2000" spc="-310" dirty="0">
                <a:latin typeface="Trebuchet MS"/>
                <a:cs typeface="Trebuchet MS"/>
              </a:rPr>
              <a:t> </a:t>
            </a:r>
            <a:r>
              <a:rPr sz="2000" u="heavy" dirty="0">
                <a:latin typeface="Trebuchet MS"/>
                <a:cs typeface="Trebuchet MS"/>
              </a:rPr>
              <a:t>a </a:t>
            </a:r>
            <a:r>
              <a:rPr sz="2000" u="heavy" spc="-305" dirty="0">
                <a:latin typeface="Trebuchet MS"/>
                <a:cs typeface="Trebuchet MS"/>
              </a:rPr>
              <a:t> </a:t>
            </a:r>
            <a:r>
              <a:rPr sz="2000" u="heavy" spc="-5" dirty="0">
                <a:latin typeface="Trebuchet MS"/>
                <a:cs typeface="Trebuchet MS"/>
              </a:rPr>
              <a:t>Clien</a:t>
            </a:r>
            <a:r>
              <a:rPr sz="2000" u="heavy" spc="-20" dirty="0">
                <a:latin typeface="Trebuchet MS"/>
                <a:cs typeface="Trebuchet MS"/>
              </a:rPr>
              <a:t>t</a:t>
            </a:r>
            <a:r>
              <a:rPr sz="2000" u="heavy" spc="-5" dirty="0">
                <a:latin typeface="Trebuchet MS"/>
                <a:cs typeface="Trebuchet MS"/>
              </a:rPr>
              <a:t>el</a:t>
            </a:r>
            <a:r>
              <a:rPr sz="2000" u="heavy" spc="-10" dirty="0">
                <a:latin typeface="Trebuchet MS"/>
                <a:cs typeface="Trebuchet MS"/>
              </a:rPr>
              <a:t>e</a:t>
            </a:r>
            <a:r>
              <a:rPr sz="2000" u="heavy" dirty="0">
                <a:latin typeface="Trebuchet MS"/>
                <a:cs typeface="Trebuchet MS"/>
              </a:rPr>
              <a:t>i</a:t>
            </a:r>
            <a:r>
              <a:rPr sz="2000" spc="30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și </a:t>
            </a:r>
            <a:r>
              <a:rPr sz="2000" spc="-30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d</a:t>
            </a:r>
            <a:r>
              <a:rPr sz="2000" dirty="0">
                <a:latin typeface="Trebuchet MS"/>
                <a:cs typeface="Trebuchet MS"/>
              </a:rPr>
              <a:t>e </a:t>
            </a:r>
            <a:r>
              <a:rPr sz="2000" spc="-295" dirty="0">
                <a:latin typeface="Trebuchet MS"/>
                <a:cs typeface="Trebuchet MS"/>
              </a:rPr>
              <a:t> </a:t>
            </a:r>
            <a:r>
              <a:rPr sz="2000" spc="-15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va</a:t>
            </a:r>
            <a:r>
              <a:rPr sz="2000" spc="-15" dirty="0">
                <a:latin typeface="Trebuchet MS"/>
                <a:cs typeface="Trebuchet MS"/>
              </a:rPr>
              <a:t>l</a:t>
            </a:r>
            <a:r>
              <a:rPr sz="2000" spc="-5" dirty="0">
                <a:latin typeface="Trebuchet MS"/>
                <a:cs typeface="Trebuchet MS"/>
              </a:rPr>
              <a:t>u</a:t>
            </a:r>
            <a:r>
              <a:rPr sz="2000" spc="-1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re</a:t>
            </a:r>
            <a:r>
              <a:rPr sz="2000" spc="29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</a:t>
            </a:r>
            <a:r>
              <a:rPr sz="2000" spc="-295" dirty="0">
                <a:latin typeface="Trebuchet MS"/>
                <a:cs typeface="Trebuchet MS"/>
              </a:rPr>
              <a:t> </a:t>
            </a:r>
            <a:r>
              <a:rPr sz="2000" u="heavy" dirty="0">
                <a:latin typeface="Trebuchet MS"/>
                <a:cs typeface="Trebuchet MS"/>
              </a:rPr>
              <a:t>risc</a:t>
            </a:r>
            <a:r>
              <a:rPr sz="2000" u="heavy" spc="-25" dirty="0">
                <a:latin typeface="Trebuchet MS"/>
                <a:cs typeface="Trebuchet MS"/>
              </a:rPr>
              <a:t>u</a:t>
            </a:r>
            <a:r>
              <a:rPr sz="2000" u="heavy" dirty="0">
                <a:latin typeface="Trebuchet MS"/>
                <a:cs typeface="Trebuchet MS"/>
              </a:rPr>
              <a:t>ril</a:t>
            </a:r>
            <a:r>
              <a:rPr sz="2000" u="heavy" spc="-15" dirty="0">
                <a:latin typeface="Trebuchet MS"/>
                <a:cs typeface="Trebuchet MS"/>
              </a:rPr>
              <a:t>o</a:t>
            </a:r>
            <a:r>
              <a:rPr sz="2000" u="heavy" dirty="0">
                <a:latin typeface="Trebuchet MS"/>
                <a:cs typeface="Trebuchet MS"/>
              </a:rPr>
              <a:t>r</a:t>
            </a:r>
            <a:r>
              <a:rPr sz="2000" spc="29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5" dirty="0">
                <a:latin typeface="Trebuchet MS"/>
                <a:cs typeface="Trebuchet MS"/>
              </a:rPr>
              <a:t>mp</a:t>
            </a:r>
            <a:r>
              <a:rPr sz="1800" spc="-20" dirty="0">
                <a:latin typeface="Trebuchet MS"/>
                <a:cs typeface="Trebuchet MS"/>
              </a:rPr>
              <a:t>l</a:t>
            </a:r>
            <a:r>
              <a:rPr sz="1800" dirty="0">
                <a:latin typeface="Trebuchet MS"/>
                <a:cs typeface="Trebuchet MS"/>
              </a:rPr>
              <a:t>ică </a:t>
            </a:r>
            <a:r>
              <a:rPr sz="1800" spc="-27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a</a:t>
            </a:r>
            <a:r>
              <a:rPr sz="1800" spc="-10" dirty="0">
                <a:latin typeface="Trebuchet MS"/>
                <a:cs typeface="Trebuchet MS"/>
              </a:rPr>
              <a:t>p</a:t>
            </a:r>
            <a:r>
              <a:rPr sz="1800" dirty="0">
                <a:latin typeface="Trebuchet MS"/>
                <a:cs typeface="Trebuchet MS"/>
              </a:rPr>
              <a:t>li</a:t>
            </a:r>
            <a:r>
              <a:rPr sz="1800" spc="-10" dirty="0">
                <a:latin typeface="Trebuchet MS"/>
                <a:cs typeface="Trebuchet MS"/>
              </a:rPr>
              <a:t>c</a:t>
            </a:r>
            <a:r>
              <a:rPr sz="1800" spc="-5" dirty="0">
                <a:latin typeface="Trebuchet MS"/>
                <a:cs typeface="Trebuchet MS"/>
              </a:rPr>
              <a:t>are</a:t>
            </a:r>
            <a:r>
              <a:rPr sz="1800" dirty="0">
                <a:latin typeface="Trebuchet MS"/>
                <a:cs typeface="Trebuchet MS"/>
              </a:rPr>
              <a:t>a </a:t>
            </a:r>
            <a:r>
              <a:rPr sz="1800" spc="-27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pr</a:t>
            </a:r>
            <a:r>
              <a:rPr sz="1800" spc="-10" dirty="0">
                <a:latin typeface="Trebuchet MS"/>
                <a:cs typeface="Trebuchet MS"/>
              </a:rPr>
              <a:t>o</a:t>
            </a:r>
            <a:r>
              <a:rPr sz="1800" spc="-5" dirty="0">
                <a:latin typeface="Trebuchet MS"/>
                <a:cs typeface="Trebuchet MS"/>
              </a:rPr>
              <a:t>ceduri</a:t>
            </a:r>
            <a:r>
              <a:rPr sz="1800" dirty="0">
                <a:latin typeface="Trebuchet MS"/>
                <a:cs typeface="Trebuchet MS"/>
              </a:rPr>
              <a:t>i</a:t>
            </a:r>
            <a:r>
              <a:rPr sz="1800" spc="26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KY</a:t>
            </a:r>
            <a:r>
              <a:rPr sz="1800" dirty="0">
                <a:latin typeface="Trebuchet MS"/>
                <a:cs typeface="Trebuchet MS"/>
              </a:rPr>
              <a:t>C </a:t>
            </a:r>
            <a:r>
              <a:rPr sz="1800" spc="-26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în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Trebuchet MS"/>
                <a:cs typeface="Trebuchet MS"/>
              </a:rPr>
              <a:t>cazu</a:t>
            </a:r>
            <a:r>
              <a:rPr sz="1800" dirty="0">
                <a:latin typeface="Trebuchet MS"/>
                <a:cs typeface="Trebuchet MS"/>
              </a:rPr>
              <a:t>l</a:t>
            </a:r>
            <a:r>
              <a:rPr sz="1800" spc="-5" dirty="0">
                <a:latin typeface="Trebuchet MS"/>
                <a:cs typeface="Trebuchet MS"/>
              </a:rPr>
              <a:t> </a:t>
            </a:r>
            <a:r>
              <a:rPr sz="1800" dirty="0">
                <a:latin typeface="Trebuchet MS"/>
                <a:cs typeface="Trebuchet MS"/>
              </a:rPr>
              <a:t>„</a:t>
            </a:r>
            <a:r>
              <a:rPr sz="1800" b="1" dirty="0">
                <a:latin typeface="Trebuchet MS"/>
                <a:cs typeface="Trebuchet MS"/>
              </a:rPr>
              <a:t>re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ațiilor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d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afac</a:t>
            </a:r>
            <a:r>
              <a:rPr sz="1800" b="1" spc="-20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r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dirty="0">
                <a:latin typeface="Trebuchet MS"/>
                <a:cs typeface="Trebuchet MS"/>
              </a:rPr>
              <a:t>”</a:t>
            </a:r>
            <a:r>
              <a:rPr sz="1800" spc="30" dirty="0">
                <a:latin typeface="Trebuchet MS"/>
                <a:cs typeface="Trebuchet MS"/>
              </a:rPr>
              <a:t> </a:t>
            </a:r>
            <a:r>
              <a:rPr sz="1800" spc="-5" dirty="0">
                <a:latin typeface="Trebuchet MS"/>
                <a:cs typeface="Trebuchet MS"/>
              </a:rPr>
              <a:t>c</a:t>
            </a:r>
            <a:r>
              <a:rPr sz="1800" dirty="0">
                <a:latin typeface="Trebuchet MS"/>
                <a:cs typeface="Trebuchet MS"/>
              </a:rPr>
              <a:t>u:</a:t>
            </a:r>
            <a:endParaRPr sz="1800">
              <a:latin typeface="Trebuchet MS"/>
              <a:cs typeface="Trebuchet MS"/>
            </a:endParaRPr>
          </a:p>
          <a:p>
            <a:pPr marL="469900">
              <a:lnSpc>
                <a:spcPct val="100000"/>
              </a:lnSpc>
              <a:spcBef>
                <a:spcPts val="600"/>
              </a:spcBef>
            </a:pP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a.</a:t>
            </a:r>
            <a:r>
              <a:rPr sz="1800" b="1" spc="9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spc="-5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Clien</a:t>
            </a:r>
            <a:r>
              <a:rPr sz="1800" b="1" u="heavy" spc="-5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ți</a:t>
            </a:r>
            <a:r>
              <a:rPr sz="1800" b="1" u="heavy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noi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5" dirty="0">
                <a:latin typeface="Trebuchet MS"/>
                <a:cs typeface="Trebuchet MS"/>
              </a:rPr>
              <a:t> î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ai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spc="-5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e</a:t>
            </a:r>
            <a:r>
              <a:rPr sz="1800" b="1" spc="-20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de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sem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spc="-10" dirty="0">
                <a:latin typeface="Trebuchet MS"/>
                <a:cs typeface="Trebuchet MS"/>
              </a:rPr>
              <a:t>area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spc="-15" dirty="0">
                <a:latin typeface="Trebuchet MS"/>
                <a:cs typeface="Trebuchet MS"/>
              </a:rPr>
              <a:t>CAJ</a:t>
            </a:r>
            <a:r>
              <a:rPr sz="1800" b="1" dirty="0">
                <a:latin typeface="Trebuchet MS"/>
                <a:cs typeface="Trebuchet MS"/>
              </a:rPr>
              <a:t>;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3619" y="1919604"/>
            <a:ext cx="2089150" cy="285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20" dirty="0">
                <a:solidFill>
                  <a:srgbClr val="C00000"/>
                </a:solidFill>
                <a:latin typeface="Trebuchet MS"/>
                <a:cs typeface="Trebuchet MS"/>
              </a:rPr>
              <a:t>b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.</a:t>
            </a:r>
            <a:r>
              <a:rPr sz="18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spc="-5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Clien</a:t>
            </a:r>
            <a:r>
              <a:rPr sz="1800" b="1" u="heavy" spc="-5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ți</a:t>
            </a:r>
            <a:r>
              <a:rPr sz="1800" b="1" u="heavy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exis</a:t>
            </a:r>
            <a:r>
              <a:rPr sz="1800" b="1" u="heavy" spc="-5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1800" b="1" u="heavy" spc="-1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1800" b="1" u="heavy" spc="-5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u="heavy" dirty="0">
                <a:solidFill>
                  <a:srgbClr val="C00000"/>
                </a:solidFill>
                <a:latin typeface="Trebuchet MS"/>
                <a:cs typeface="Trebuchet MS"/>
              </a:rPr>
              <a:t>ți 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293109" y="1919604"/>
            <a:ext cx="8578215" cy="909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Trebuchet MS"/>
                <a:cs typeface="Trebuchet MS"/>
              </a:rPr>
              <a:t>-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în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i</a:t>
            </a:r>
            <a:r>
              <a:rPr sz="1800" b="1" dirty="0">
                <a:latin typeface="Trebuchet MS"/>
                <a:cs typeface="Trebuchet MS"/>
              </a:rPr>
              <a:t>m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spc="-20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mentare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3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noii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l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gislații</a:t>
            </a:r>
            <a:endParaRPr sz="1800">
              <a:latin typeface="Trebuchet MS"/>
              <a:cs typeface="Trebuchet MS"/>
            </a:endParaRPr>
          </a:p>
          <a:p>
            <a:pPr marL="29209">
              <a:lnSpc>
                <a:spcPct val="100000"/>
              </a:lnSpc>
              <a:spcBef>
                <a:spcPts val="600"/>
              </a:spcBef>
            </a:pPr>
            <a:r>
              <a:rPr sz="1600" b="1" spc="-10" dirty="0">
                <a:latin typeface="Trebuchet MS"/>
                <a:cs typeface="Trebuchet MS"/>
              </a:rPr>
              <a:t>- </a:t>
            </a:r>
            <a:r>
              <a:rPr sz="1600" b="1" spc="-13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15" dirty="0">
                <a:latin typeface="Trebuchet MS"/>
                <a:cs typeface="Trebuchet MS"/>
              </a:rPr>
              <a:t>e</a:t>
            </a:r>
            <a:r>
              <a:rPr sz="1800" b="1" dirty="0">
                <a:latin typeface="Trebuchet MS"/>
                <a:cs typeface="Trebuchet MS"/>
              </a:rPr>
              <a:t> 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dirty="0">
                <a:latin typeface="Trebuchet MS"/>
                <a:cs typeface="Trebuchet MS"/>
              </a:rPr>
              <a:t>a</a:t>
            </a:r>
            <a:r>
              <a:rPr sz="1800" b="1" spc="-15" dirty="0">
                <a:latin typeface="Trebuchet MS"/>
                <a:cs typeface="Trebuchet MS"/>
              </a:rPr>
              <a:t>rcurs</a:t>
            </a:r>
            <a:r>
              <a:rPr sz="1800" b="1" spc="-10" dirty="0">
                <a:latin typeface="Trebuchet MS"/>
                <a:cs typeface="Trebuchet MS"/>
              </a:rPr>
              <a:t>ul</a:t>
            </a:r>
            <a:r>
              <a:rPr sz="1800" b="1" dirty="0">
                <a:latin typeface="Trebuchet MS"/>
                <a:cs typeface="Trebuchet MS"/>
              </a:rPr>
              <a:t> 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re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ației 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con</a:t>
            </a:r>
            <a:r>
              <a:rPr sz="1800" b="1" spc="-5" dirty="0">
                <a:latin typeface="Trebuchet MS"/>
                <a:cs typeface="Trebuchet MS"/>
              </a:rPr>
              <a:t>t</a:t>
            </a:r>
            <a:r>
              <a:rPr sz="1800" b="1" spc="-70" dirty="0">
                <a:latin typeface="Trebuchet MS"/>
                <a:cs typeface="Trebuchet MS"/>
              </a:rPr>
              <a:t>r</a:t>
            </a:r>
            <a:r>
              <a:rPr sz="1800" b="1" spc="-10" dirty="0">
                <a:latin typeface="Trebuchet MS"/>
                <a:cs typeface="Trebuchet MS"/>
              </a:rPr>
              <a:t>a</a:t>
            </a:r>
            <a:r>
              <a:rPr sz="1800" b="1" dirty="0">
                <a:latin typeface="Trebuchet MS"/>
                <a:cs typeface="Trebuchet MS"/>
              </a:rPr>
              <a:t>c</a:t>
            </a:r>
            <a:r>
              <a:rPr sz="1800" b="1" spc="-15" dirty="0">
                <a:latin typeface="Trebuchet MS"/>
                <a:cs typeface="Trebuchet MS"/>
              </a:rPr>
              <a:t>tuale</a:t>
            </a:r>
            <a:r>
              <a:rPr sz="1800" b="1" dirty="0">
                <a:latin typeface="Trebuchet MS"/>
                <a:cs typeface="Trebuchet MS"/>
              </a:rPr>
              <a:t> 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- 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p</a:t>
            </a:r>
            <a:r>
              <a:rPr sz="1800" b="1" spc="-10" dirty="0">
                <a:latin typeface="Trebuchet MS"/>
                <a:cs typeface="Trebuchet MS"/>
              </a:rPr>
              <a:t>e</a:t>
            </a:r>
            <a:r>
              <a:rPr sz="1800" b="1" spc="-5" dirty="0">
                <a:latin typeface="Trebuchet MS"/>
                <a:cs typeface="Trebuchet MS"/>
              </a:rPr>
              <a:t>riod</a:t>
            </a:r>
            <a:r>
              <a:rPr sz="1800" b="1" dirty="0">
                <a:latin typeface="Trebuchet MS"/>
                <a:cs typeface="Trebuchet MS"/>
              </a:rPr>
              <a:t>i</a:t>
            </a:r>
            <a:r>
              <a:rPr sz="1800" b="1" spc="-10" dirty="0">
                <a:latin typeface="Trebuchet MS"/>
                <a:cs typeface="Trebuchet MS"/>
              </a:rPr>
              <a:t>c</a:t>
            </a:r>
            <a:r>
              <a:rPr sz="1800" b="1" dirty="0">
                <a:latin typeface="Trebuchet MS"/>
                <a:cs typeface="Trebuchet MS"/>
              </a:rPr>
              <a:t> </a:t>
            </a:r>
            <a:r>
              <a:rPr sz="1800" b="1" spc="-140" dirty="0">
                <a:latin typeface="Trebuchet MS"/>
                <a:cs typeface="Trebuchet MS"/>
              </a:rPr>
              <a:t> </a:t>
            </a:r>
            <a:r>
              <a:rPr sz="1800" b="1" spc="-5" dirty="0">
                <a:latin typeface="Trebuchet MS"/>
                <a:cs typeface="Trebuchet MS"/>
              </a:rPr>
              <a:t>(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l</a:t>
            </a:r>
            <a:r>
              <a:rPr sz="1800" b="1" spc="-10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ma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x </a:t>
            </a:r>
            <a:r>
              <a:rPr sz="1800" b="1" spc="-1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Trebuchet MS"/>
                <a:cs typeface="Trebuchet MS"/>
              </a:rPr>
              <a:t>2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spc="-15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rebuchet MS"/>
                <a:cs typeface="Trebuchet MS"/>
              </a:rPr>
              <a:t>an</a:t>
            </a:r>
            <a:r>
              <a:rPr sz="1800" b="1" spc="-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1800" b="1" spc="-5" dirty="0">
                <a:latin typeface="Trebuchet MS"/>
                <a:cs typeface="Trebuchet MS"/>
              </a:rPr>
              <a:t>)</a:t>
            </a:r>
            <a:r>
              <a:rPr sz="1800" b="1" dirty="0">
                <a:latin typeface="Trebuchet MS"/>
                <a:cs typeface="Trebuchet MS"/>
              </a:rPr>
              <a:t>, 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în </a:t>
            </a:r>
            <a:r>
              <a:rPr sz="1800" b="1" spc="-15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f</a:t>
            </a:r>
            <a:r>
              <a:rPr sz="1800" b="1" dirty="0">
                <a:latin typeface="Trebuchet MS"/>
                <a:cs typeface="Trebuchet MS"/>
              </a:rPr>
              <a:t>u</a:t>
            </a:r>
            <a:r>
              <a:rPr sz="1800" b="1" spc="5" dirty="0">
                <a:latin typeface="Trebuchet MS"/>
                <a:cs typeface="Trebuchet MS"/>
              </a:rPr>
              <a:t>n</a:t>
            </a:r>
            <a:r>
              <a:rPr sz="1800" b="1" dirty="0">
                <a:latin typeface="Trebuchet MS"/>
                <a:cs typeface="Trebuchet MS"/>
              </a:rPr>
              <a:t>cție 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de</a:t>
            </a:r>
            <a:endParaRPr sz="1800">
              <a:latin typeface="Trebuchet MS"/>
              <a:cs typeface="Trebuchet MS"/>
            </a:endParaRPr>
          </a:p>
          <a:p>
            <a:pPr marL="29209">
              <a:lnSpc>
                <a:spcPct val="100000"/>
              </a:lnSpc>
            </a:pPr>
            <a:r>
              <a:rPr sz="1800" b="1" spc="-5" dirty="0">
                <a:latin typeface="Trebuchet MS"/>
                <a:cs typeface="Trebuchet MS"/>
              </a:rPr>
              <a:t>ris</a:t>
            </a:r>
            <a:r>
              <a:rPr sz="1800" b="1" spc="5" dirty="0">
                <a:latin typeface="Trebuchet MS"/>
                <a:cs typeface="Trebuchet MS"/>
              </a:rPr>
              <a:t>c</a:t>
            </a:r>
            <a:r>
              <a:rPr sz="1800" b="1" dirty="0">
                <a:latin typeface="Trebuchet MS"/>
                <a:cs typeface="Trebuchet MS"/>
              </a:rPr>
              <a:t>ul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alocat</a:t>
            </a:r>
            <a:r>
              <a:rPr sz="1800" b="1" spc="-1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clientu</a:t>
            </a:r>
            <a:r>
              <a:rPr sz="1800" b="1" spc="-10" dirty="0">
                <a:latin typeface="Trebuchet MS"/>
                <a:cs typeface="Trebuchet MS"/>
              </a:rPr>
              <a:t>l</a:t>
            </a:r>
            <a:r>
              <a:rPr sz="1800" b="1" dirty="0">
                <a:latin typeface="Trebuchet MS"/>
                <a:cs typeface="Trebuchet MS"/>
              </a:rPr>
              <a:t>ui</a:t>
            </a:r>
            <a:r>
              <a:rPr sz="1800" b="1" spc="-2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(spo</a:t>
            </a:r>
            <a:r>
              <a:rPr sz="1800" b="1" spc="-10" dirty="0">
                <a:latin typeface="Trebuchet MS"/>
                <a:cs typeface="Trebuchet MS"/>
              </a:rPr>
              <a:t>r</a:t>
            </a:r>
            <a:r>
              <a:rPr sz="1800" b="1" spc="-5" dirty="0">
                <a:latin typeface="Trebuchet MS"/>
                <a:cs typeface="Trebuchet MS"/>
              </a:rPr>
              <a:t>it</a:t>
            </a:r>
            <a:r>
              <a:rPr sz="1800" b="1" dirty="0">
                <a:latin typeface="Trebuchet MS"/>
                <a:cs typeface="Trebuchet MS"/>
              </a:rPr>
              <a:t>,</a:t>
            </a:r>
            <a:r>
              <a:rPr sz="1800" b="1" spc="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standard</a:t>
            </a:r>
            <a:r>
              <a:rPr sz="1800" b="1" spc="-5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sau</a:t>
            </a:r>
            <a:r>
              <a:rPr sz="1800" b="1" spc="-10" dirty="0">
                <a:latin typeface="Trebuchet MS"/>
                <a:cs typeface="Trebuchet MS"/>
              </a:rPr>
              <a:t> </a:t>
            </a:r>
            <a:r>
              <a:rPr sz="1800" b="1" dirty="0">
                <a:latin typeface="Trebuchet MS"/>
                <a:cs typeface="Trebuchet MS"/>
              </a:rPr>
              <a:t>scăzu</a:t>
            </a:r>
            <a:r>
              <a:rPr sz="1800" b="1" spc="-10" dirty="0">
                <a:latin typeface="Trebuchet MS"/>
                <a:cs typeface="Trebuchet MS"/>
              </a:rPr>
              <a:t>t</a:t>
            </a:r>
            <a:r>
              <a:rPr sz="1800" b="1" dirty="0">
                <a:latin typeface="Trebuchet MS"/>
                <a:cs typeface="Trebuchet MS"/>
              </a:rPr>
              <a:t>)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6540">
              <a:lnSpc>
                <a:spcPct val="100000"/>
              </a:lnSpc>
            </a:pPr>
            <a:r>
              <a:rPr spc="-15" dirty="0">
                <a:latin typeface="Trebuchet MS"/>
                <a:cs typeface="Trebuchet MS"/>
              </a:rPr>
              <a:t>Alt</a:t>
            </a:r>
            <a:r>
              <a:rPr spc="-10" dirty="0">
                <a:latin typeface="Trebuchet MS"/>
                <a:cs typeface="Trebuchet MS"/>
              </a:rPr>
              <a:t>e</a:t>
            </a:r>
            <a:r>
              <a:rPr spc="30" dirty="0">
                <a:latin typeface="Trebuchet MS"/>
                <a:cs typeface="Trebuchet MS"/>
              </a:rPr>
              <a:t> </a:t>
            </a:r>
            <a:r>
              <a:rPr spc="-10" dirty="0"/>
              <a:t>si</a:t>
            </a:r>
            <a:r>
              <a:rPr spc="-5" dirty="0"/>
              <a:t>t</a:t>
            </a:r>
            <a:r>
              <a:rPr spc="-10" dirty="0"/>
              <a:t>ua</a:t>
            </a:r>
            <a:r>
              <a:rPr spc="-5" dirty="0"/>
              <a:t>ții</a:t>
            </a:r>
            <a:r>
              <a:rPr dirty="0"/>
              <a:t> </a:t>
            </a:r>
            <a:r>
              <a:rPr b="0" spc="-15" dirty="0">
                <a:latin typeface="Trebuchet MS"/>
                <a:cs typeface="Trebuchet MS"/>
              </a:rPr>
              <a:t>p</a:t>
            </a:r>
            <a:r>
              <a:rPr b="0" spc="-10" dirty="0">
                <a:latin typeface="Trebuchet MS"/>
                <a:cs typeface="Trebuchet MS"/>
              </a:rPr>
              <a:t>e</a:t>
            </a:r>
            <a:r>
              <a:rPr b="0" spc="-15" dirty="0">
                <a:latin typeface="Trebuchet MS"/>
                <a:cs typeface="Trebuchet MS"/>
              </a:rPr>
              <a:t>n</a:t>
            </a:r>
            <a:r>
              <a:rPr b="0" spc="-5" dirty="0">
                <a:latin typeface="Trebuchet MS"/>
                <a:cs typeface="Trebuchet MS"/>
              </a:rPr>
              <a:t>t</a:t>
            </a:r>
            <a:r>
              <a:rPr b="0" spc="-10" dirty="0">
                <a:latin typeface="Trebuchet MS"/>
                <a:cs typeface="Trebuchet MS"/>
              </a:rPr>
              <a:t>ru</a:t>
            </a:r>
            <a:r>
              <a:rPr b="0" spc="5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aplica</a:t>
            </a:r>
            <a:r>
              <a:rPr b="0" spc="-5" dirty="0">
                <a:latin typeface="Trebuchet MS"/>
                <a:cs typeface="Trebuchet MS"/>
              </a:rPr>
              <a:t>r</a:t>
            </a:r>
            <a:r>
              <a:rPr b="0" spc="-10" dirty="0">
                <a:latin typeface="Trebuchet MS"/>
                <a:cs typeface="Trebuchet MS"/>
              </a:rPr>
              <a:t>ea</a:t>
            </a:r>
            <a:r>
              <a:rPr b="0" spc="1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KY</a:t>
            </a:r>
            <a:r>
              <a:rPr b="0" dirty="0">
                <a:latin typeface="Trebuchet MS"/>
                <a:cs typeface="Trebuchet MS"/>
              </a:rPr>
              <a:t>C</a:t>
            </a:r>
            <a:r>
              <a:rPr b="0" spc="-10" dirty="0">
                <a:latin typeface="Trebuchet MS"/>
                <a:cs typeface="Trebuchet MS"/>
              </a:rPr>
              <a:t>:</a:t>
            </a:r>
          </a:p>
          <a:p>
            <a:pPr marL="645160">
              <a:lnSpc>
                <a:spcPct val="100000"/>
              </a:lnSpc>
              <a:spcBef>
                <a:spcPts val="600"/>
              </a:spcBef>
              <a:buFont typeface="Trebuchet MS"/>
              <a:buAutoNum type="arabicPeriod"/>
              <a:tabLst>
                <a:tab pos="988694" algn="l"/>
              </a:tabLst>
            </a:pPr>
            <a:r>
              <a:rPr b="0" spc="-10" dirty="0">
                <a:latin typeface="Trebuchet MS"/>
                <a:cs typeface="Trebuchet MS"/>
              </a:rPr>
              <a:t>la</a:t>
            </a:r>
            <a:r>
              <a:rPr b="0" spc="10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efec</a:t>
            </a:r>
            <a:r>
              <a:rPr b="0" spc="-15" dirty="0">
                <a:latin typeface="Trebuchet MS"/>
                <a:cs typeface="Trebuchet MS"/>
              </a:rPr>
              <a:t>t</a:t>
            </a:r>
            <a:r>
              <a:rPr b="0" spc="-5" dirty="0">
                <a:latin typeface="Trebuchet MS"/>
                <a:cs typeface="Trebuchet MS"/>
              </a:rPr>
              <a:t>u</a:t>
            </a:r>
            <a:r>
              <a:rPr b="0" spc="-15" dirty="0">
                <a:latin typeface="Trebuchet MS"/>
                <a:cs typeface="Trebuchet MS"/>
              </a:rPr>
              <a:t>a</a:t>
            </a:r>
            <a:r>
              <a:rPr b="0" spc="-10" dirty="0">
                <a:latin typeface="Trebuchet MS"/>
                <a:cs typeface="Trebuchet MS"/>
              </a:rPr>
              <a:t>rea</a:t>
            </a:r>
            <a:r>
              <a:rPr b="0" spc="5" dirty="0">
                <a:latin typeface="Trebuchet MS"/>
                <a:cs typeface="Trebuchet MS"/>
              </a:rPr>
              <a:t> </a:t>
            </a:r>
            <a:r>
              <a:rPr spc="-185" dirty="0"/>
              <a:t>T</a:t>
            </a:r>
            <a:r>
              <a:rPr spc="-60" dirty="0"/>
              <a:t>r</a:t>
            </a:r>
            <a:r>
              <a:rPr spc="-10" dirty="0"/>
              <a:t>a</a:t>
            </a:r>
            <a:r>
              <a:rPr spc="-5" dirty="0"/>
              <a:t>n</a:t>
            </a:r>
            <a:r>
              <a:rPr spc="-10" dirty="0"/>
              <a:t>zacțiilor</a:t>
            </a:r>
            <a:r>
              <a:rPr spc="40" dirty="0"/>
              <a:t> </a:t>
            </a:r>
            <a:r>
              <a:rPr spc="-10" dirty="0">
                <a:latin typeface="Trebuchet MS"/>
                <a:cs typeface="Trebuchet MS"/>
              </a:rPr>
              <a:t>Ocazional</a:t>
            </a:r>
            <a:r>
              <a:rPr spc="-15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,</a:t>
            </a:r>
            <a:r>
              <a:rPr b="0" spc="3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în</a:t>
            </a:r>
            <a:r>
              <a:rPr b="0" spc="10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val</a:t>
            </a:r>
            <a:r>
              <a:rPr b="0" spc="-20" dirty="0">
                <a:latin typeface="Trebuchet MS"/>
                <a:cs typeface="Trebuchet MS"/>
              </a:rPr>
              <a:t>o</a:t>
            </a:r>
            <a:r>
              <a:rPr b="0" spc="-15" dirty="0">
                <a:latin typeface="Trebuchet MS"/>
                <a:cs typeface="Trebuchet MS"/>
              </a:rPr>
              <a:t>a</a:t>
            </a:r>
            <a:r>
              <a:rPr b="0" spc="-10" dirty="0">
                <a:latin typeface="Trebuchet MS"/>
                <a:cs typeface="Trebuchet MS"/>
              </a:rPr>
              <a:t>re</a:t>
            </a:r>
            <a:r>
              <a:rPr b="0" spc="30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-10" dirty="0">
                <a:latin typeface="Trebuchet MS"/>
                <a:cs typeface="Trebuchet MS"/>
              </a:rPr>
              <a:t>e</a:t>
            </a:r>
            <a:r>
              <a:rPr b="0" dirty="0">
                <a:latin typeface="Trebuchet MS"/>
                <a:cs typeface="Trebuchet MS"/>
              </a:rPr>
              <a:t> </a:t>
            </a:r>
            <a:r>
              <a:rPr b="0" u="sng" spc="-15" dirty="0">
                <a:latin typeface="Trebuchet MS"/>
                <a:cs typeface="Trebuchet MS"/>
              </a:rPr>
              <a:t>c</a:t>
            </a:r>
            <a:r>
              <a:rPr b="0" u="sng" spc="-5" dirty="0">
                <a:latin typeface="Trebuchet MS"/>
                <a:cs typeface="Trebuchet MS"/>
              </a:rPr>
              <a:t>el</a:t>
            </a:r>
            <a:r>
              <a:rPr b="0" u="sng" spc="0" dirty="0">
                <a:latin typeface="Trebuchet MS"/>
                <a:cs typeface="Trebuchet MS"/>
              </a:rPr>
              <a:t> </a:t>
            </a:r>
            <a:r>
              <a:rPr b="0" u="sng" spc="-10" dirty="0">
                <a:latin typeface="Trebuchet MS"/>
                <a:cs typeface="Trebuchet MS"/>
              </a:rPr>
              <a:t>puț</a:t>
            </a:r>
            <a:r>
              <a:rPr b="0" u="sng" spc="-480" dirty="0">
                <a:latin typeface="Trebuchet MS"/>
                <a:cs typeface="Trebuchet MS"/>
              </a:rPr>
              <a:t> </a:t>
            </a:r>
            <a:r>
              <a:rPr b="0" u="sng" spc="-10" dirty="0">
                <a:latin typeface="Trebuchet MS"/>
                <a:cs typeface="Trebuchet MS"/>
              </a:rPr>
              <a:t>in</a:t>
            </a:r>
            <a:r>
              <a:rPr b="0" u="sng" spc="5" dirty="0">
                <a:latin typeface="Trebuchet MS"/>
                <a:cs typeface="Trebuchet MS"/>
              </a:rPr>
              <a:t> </a:t>
            </a:r>
            <a:r>
              <a:rPr b="0" u="sng" spc="-10" dirty="0">
                <a:latin typeface="Trebuchet MS"/>
                <a:cs typeface="Trebuchet MS"/>
              </a:rPr>
              <a:t>15.000 Euro</a:t>
            </a:r>
          </a:p>
          <a:p>
            <a:pPr marL="1170940" lvl="1" indent="-228600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170940" algn="l"/>
              </a:tabLst>
            </a:pP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5" dirty="0">
                <a:latin typeface="Trebuchet MS"/>
                <a:cs typeface="Trebuchet MS"/>
              </a:rPr>
              <a:t>Re</a:t>
            </a:r>
            <a:r>
              <a:rPr sz="1600" i="1" u="heavy" spc="-10" dirty="0">
                <a:latin typeface="Trebuchet MS"/>
                <a:cs typeface="Trebuchet MS"/>
              </a:rPr>
              <a:t>l</a:t>
            </a: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ați</a:t>
            </a: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e</a:t>
            </a:r>
            <a:r>
              <a:rPr sz="1600" i="1" u="heavy" spc="20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de</a:t>
            </a:r>
            <a:r>
              <a:rPr sz="1600" i="1" u="heavy" spc="-5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afac</a:t>
            </a:r>
            <a:r>
              <a:rPr sz="1600" i="1" u="heavy" spc="-20" dirty="0">
                <a:latin typeface="Trebuchet MS"/>
                <a:cs typeface="Trebuchet MS"/>
              </a:rPr>
              <a:t>e</a:t>
            </a:r>
            <a:r>
              <a:rPr sz="1600" i="1" u="heavy" spc="-15" dirty="0">
                <a:latin typeface="Trebuchet MS"/>
                <a:cs typeface="Trebuchet MS"/>
              </a:rPr>
              <a:t>r</a:t>
            </a:r>
            <a:r>
              <a:rPr sz="1600" i="1" u="heavy" spc="-5" dirty="0">
                <a:latin typeface="Trebuchet MS"/>
                <a:cs typeface="Trebuchet MS"/>
              </a:rPr>
              <a:t>i</a:t>
            </a:r>
            <a:r>
              <a:rPr sz="1600" i="1" u="heavy" spc="2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-</a:t>
            </a:r>
            <a:r>
              <a:rPr sz="1600" i="1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r</a:t>
            </a:r>
            <a:r>
              <a:rPr sz="1600" i="1" spc="-20" dirty="0">
                <a:latin typeface="Trebuchet MS"/>
                <a:cs typeface="Trebuchet MS"/>
              </a:rPr>
              <a:t>e</a:t>
            </a:r>
            <a:r>
              <a:rPr sz="1600" i="1" spc="-10" dirty="0">
                <a:latin typeface="Trebuchet MS"/>
                <a:cs typeface="Trebuchet MS"/>
              </a:rPr>
              <a:t>la</a:t>
            </a:r>
            <a:r>
              <a:rPr sz="1600" i="1" spc="-5" dirty="0">
                <a:latin typeface="Trebuchet MS"/>
                <a:cs typeface="Trebuchet MS"/>
              </a:rPr>
              <a:t>ț</a:t>
            </a:r>
            <a:r>
              <a:rPr sz="1600" i="1" spc="-10" dirty="0">
                <a:latin typeface="Trebuchet MS"/>
                <a:cs typeface="Trebuchet MS"/>
              </a:rPr>
              <a:t>ia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pro</a:t>
            </a:r>
            <a:r>
              <a:rPr sz="1600" i="1" spc="-20" dirty="0">
                <a:latin typeface="Trebuchet MS"/>
                <a:cs typeface="Trebuchet MS"/>
              </a:rPr>
              <a:t>f</a:t>
            </a:r>
            <a:r>
              <a:rPr sz="1600" i="1" spc="-10" dirty="0">
                <a:latin typeface="Trebuchet MS"/>
                <a:cs typeface="Trebuchet MS"/>
              </a:rPr>
              <a:t>esio</a:t>
            </a:r>
            <a:r>
              <a:rPr sz="1600" i="1" spc="-5" dirty="0">
                <a:latin typeface="Trebuchet MS"/>
                <a:cs typeface="Trebuchet MS"/>
              </a:rPr>
              <a:t>n</a:t>
            </a:r>
            <a:r>
              <a:rPr sz="1600" i="1" spc="-10" dirty="0">
                <a:latin typeface="Trebuchet MS"/>
                <a:cs typeface="Trebuchet MS"/>
              </a:rPr>
              <a:t>a</a:t>
            </a:r>
            <a:r>
              <a:rPr sz="1600" i="1" spc="-5" dirty="0">
                <a:latin typeface="Trebuchet MS"/>
                <a:cs typeface="Trebuchet MS"/>
              </a:rPr>
              <a:t>l</a:t>
            </a:r>
            <a:r>
              <a:rPr sz="1600" i="1" spc="-10" dirty="0">
                <a:latin typeface="Trebuchet MS"/>
                <a:cs typeface="Trebuchet MS"/>
              </a:rPr>
              <a:t>ă</a:t>
            </a:r>
            <a:r>
              <a:rPr sz="1600" i="1" spc="3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legată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de</a:t>
            </a:r>
            <a:r>
              <a:rPr sz="1600" i="1" spc="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ac</a:t>
            </a:r>
            <a:r>
              <a:rPr sz="1600" i="1" spc="-5" dirty="0">
                <a:latin typeface="Trebuchet MS"/>
                <a:cs typeface="Trebuchet MS"/>
              </a:rPr>
              <a:t>t</a:t>
            </a:r>
            <a:r>
              <a:rPr sz="1600" i="1" spc="-10" dirty="0">
                <a:latin typeface="Trebuchet MS"/>
                <a:cs typeface="Trebuchet MS"/>
              </a:rPr>
              <a:t>ivi</a:t>
            </a:r>
            <a:r>
              <a:rPr sz="1600" i="1" spc="-5" dirty="0">
                <a:latin typeface="Trebuchet MS"/>
                <a:cs typeface="Trebuchet MS"/>
              </a:rPr>
              <a:t>t</a:t>
            </a:r>
            <a:r>
              <a:rPr sz="1600" i="1" spc="-10" dirty="0">
                <a:latin typeface="Trebuchet MS"/>
                <a:cs typeface="Trebuchet MS"/>
              </a:rPr>
              <a:t>ă</a:t>
            </a:r>
            <a:r>
              <a:rPr sz="1600" i="1" spc="-5" dirty="0">
                <a:latin typeface="Trebuchet MS"/>
                <a:cs typeface="Trebuchet MS"/>
              </a:rPr>
              <a:t>țil</a:t>
            </a:r>
            <a:r>
              <a:rPr sz="1600" i="1" spc="-10" dirty="0">
                <a:latin typeface="Trebuchet MS"/>
                <a:cs typeface="Trebuchet MS"/>
              </a:rPr>
              <a:t>e</a:t>
            </a:r>
            <a:r>
              <a:rPr sz="1600" i="1" spc="1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prest</a:t>
            </a:r>
            <a:r>
              <a:rPr sz="1600" i="1" spc="-5" dirty="0">
                <a:latin typeface="Trebuchet MS"/>
                <a:cs typeface="Trebuchet MS"/>
              </a:rPr>
              <a:t>a</a:t>
            </a:r>
            <a:r>
              <a:rPr sz="1600" i="1" spc="-10" dirty="0">
                <a:latin typeface="Trebuchet MS"/>
                <a:cs typeface="Trebuchet MS"/>
              </a:rPr>
              <a:t>te</a:t>
            </a:r>
            <a:r>
              <a:rPr sz="1600" i="1" spc="3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de</a:t>
            </a:r>
            <a:r>
              <a:rPr sz="1600" i="1" spc="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en</a:t>
            </a:r>
            <a:r>
              <a:rPr sz="1600" i="1" spc="-5" dirty="0">
                <a:latin typeface="Trebuchet MS"/>
                <a:cs typeface="Trebuchet MS"/>
              </a:rPr>
              <a:t>t</a:t>
            </a:r>
            <a:r>
              <a:rPr sz="1600" i="1" spc="-10" dirty="0">
                <a:latin typeface="Trebuchet MS"/>
                <a:cs typeface="Trebuchet MS"/>
              </a:rPr>
              <a:t>ită</a:t>
            </a:r>
            <a:r>
              <a:rPr sz="1600" i="1" spc="-5" dirty="0">
                <a:latin typeface="Trebuchet MS"/>
                <a:cs typeface="Trebuchet MS"/>
              </a:rPr>
              <a:t>țil</a:t>
            </a:r>
            <a:r>
              <a:rPr sz="1600" i="1" spc="-10" dirty="0">
                <a:latin typeface="Trebuchet MS"/>
                <a:cs typeface="Trebuchet MS"/>
              </a:rPr>
              <a:t>e</a:t>
            </a:r>
            <a:r>
              <a:rPr sz="1600" i="1" spc="1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raportoare</a:t>
            </a:r>
            <a:r>
              <a:rPr sz="1600" i="1" spc="3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şi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despre</a:t>
            </a:r>
            <a:r>
              <a:rPr sz="1600" i="1" spc="3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care,</a:t>
            </a:r>
            <a:endParaRPr sz="1600">
              <a:latin typeface="Trebuchet MS"/>
              <a:cs typeface="Trebuchet MS"/>
            </a:endParaRPr>
          </a:p>
          <a:p>
            <a:pPr marL="1170940">
              <a:lnSpc>
                <a:spcPct val="100000"/>
              </a:lnSpc>
            </a:pPr>
            <a:r>
              <a:rPr b="0" i="1" spc="-15" dirty="0">
                <a:latin typeface="Trebuchet MS"/>
                <a:cs typeface="Trebuchet MS"/>
              </a:rPr>
              <a:t>l</a:t>
            </a:r>
            <a:r>
              <a:rPr b="0" i="1" spc="-10" dirty="0">
                <a:latin typeface="Trebuchet MS"/>
                <a:cs typeface="Trebuchet MS"/>
              </a:rPr>
              <a:t>a</a:t>
            </a:r>
            <a:r>
              <a:rPr b="0" i="1" dirty="0">
                <a:latin typeface="Trebuchet MS"/>
                <a:cs typeface="Trebuchet MS"/>
              </a:rPr>
              <a:t> </a:t>
            </a:r>
            <a:r>
              <a:rPr b="0" i="1" spc="-25" dirty="0">
                <a:latin typeface="Trebuchet MS"/>
                <a:cs typeface="Trebuchet MS"/>
              </a:rPr>
              <a:t>mome</a:t>
            </a:r>
            <a:r>
              <a:rPr b="0" i="1" spc="-15" dirty="0">
                <a:latin typeface="Trebuchet MS"/>
                <a:cs typeface="Trebuchet MS"/>
              </a:rPr>
              <a:t>ntu</a:t>
            </a:r>
            <a:r>
              <a:rPr b="0" i="1" spc="-10" dirty="0">
                <a:latin typeface="Trebuchet MS"/>
                <a:cs typeface="Trebuchet MS"/>
              </a:rPr>
              <a:t>l</a:t>
            </a:r>
            <a:r>
              <a:rPr b="0" i="1" spc="3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stabili</a:t>
            </a:r>
            <a:r>
              <a:rPr b="0" i="1" spc="-15" dirty="0">
                <a:latin typeface="Trebuchet MS"/>
                <a:cs typeface="Trebuchet MS"/>
              </a:rPr>
              <a:t>r</a:t>
            </a:r>
            <a:r>
              <a:rPr b="0" i="1" spc="-5" dirty="0">
                <a:latin typeface="Trebuchet MS"/>
                <a:cs typeface="Trebuchet MS"/>
              </a:rPr>
              <a:t>ii</a:t>
            </a:r>
            <a:r>
              <a:rPr b="0" i="1" spc="-1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c</a:t>
            </a:r>
            <a:r>
              <a:rPr b="0" i="1" spc="-20" dirty="0">
                <a:latin typeface="Trebuchet MS"/>
                <a:cs typeface="Trebuchet MS"/>
              </a:rPr>
              <a:t>o</a:t>
            </a:r>
            <a:r>
              <a:rPr b="0" i="1" spc="-15" dirty="0">
                <a:latin typeface="Trebuchet MS"/>
                <a:cs typeface="Trebuchet MS"/>
              </a:rPr>
              <a:t>ntactului</a:t>
            </a:r>
            <a:r>
              <a:rPr b="0" i="1" spc="-10" dirty="0">
                <a:latin typeface="Trebuchet MS"/>
                <a:cs typeface="Trebuchet MS"/>
              </a:rPr>
              <a:t>,</a:t>
            </a:r>
            <a:r>
              <a:rPr b="0" i="1" spc="40" dirty="0">
                <a:latin typeface="Trebuchet MS"/>
                <a:cs typeface="Trebuchet MS"/>
              </a:rPr>
              <a:t> </a:t>
            </a:r>
            <a:r>
              <a:rPr b="0" i="1" u="heavy" spc="-484" dirty="0">
                <a:latin typeface="Trebuchet MS"/>
                <a:cs typeface="Trebuchet MS"/>
              </a:rPr>
              <a:t> </a:t>
            </a:r>
            <a:r>
              <a:rPr b="0" i="1" u="heavy" spc="-10" dirty="0">
                <a:latin typeface="Trebuchet MS"/>
                <a:cs typeface="Trebuchet MS"/>
              </a:rPr>
              <a:t>se</a:t>
            </a:r>
            <a:r>
              <a:rPr b="0" i="1" u="heavy" spc="0" dirty="0">
                <a:latin typeface="Trebuchet MS"/>
                <a:cs typeface="Trebuchet MS"/>
              </a:rPr>
              <a:t> </a:t>
            </a:r>
            <a:r>
              <a:rPr b="0" i="1" u="heavy" spc="-10" dirty="0">
                <a:latin typeface="Trebuchet MS"/>
                <a:cs typeface="Trebuchet MS"/>
              </a:rPr>
              <a:t>c</a:t>
            </a:r>
            <a:r>
              <a:rPr b="0" i="1" u="heavy" spc="-20" dirty="0">
                <a:latin typeface="Trebuchet MS"/>
                <a:cs typeface="Trebuchet MS"/>
              </a:rPr>
              <a:t>o</a:t>
            </a:r>
            <a:r>
              <a:rPr b="0" i="1" u="heavy" spc="-10" dirty="0">
                <a:latin typeface="Trebuchet MS"/>
                <a:cs typeface="Trebuchet MS"/>
              </a:rPr>
              <a:t>nsi</a:t>
            </a:r>
            <a:r>
              <a:rPr b="0" i="1" u="heavy" spc="-484" dirty="0">
                <a:latin typeface="Trebuchet MS"/>
                <a:cs typeface="Trebuchet MS"/>
              </a:rPr>
              <a:t> </a:t>
            </a:r>
            <a:r>
              <a:rPr b="0" i="1" u="heavy" spc="-10" dirty="0">
                <a:latin typeface="Trebuchet MS"/>
                <a:cs typeface="Trebuchet MS"/>
              </a:rPr>
              <a:t>d</a:t>
            </a:r>
            <a:r>
              <a:rPr b="0" i="1" u="heavy" spc="-20" dirty="0">
                <a:latin typeface="Trebuchet MS"/>
                <a:cs typeface="Trebuchet MS"/>
              </a:rPr>
              <a:t>er</a:t>
            </a:r>
            <a:r>
              <a:rPr b="0" i="1" u="heavy" spc="-10" dirty="0">
                <a:latin typeface="Trebuchet MS"/>
                <a:cs typeface="Trebuchet MS"/>
              </a:rPr>
              <a:t>ă</a:t>
            </a:r>
            <a:r>
              <a:rPr b="0" i="1" u="heavy" spc="10" dirty="0">
                <a:latin typeface="Trebuchet MS"/>
                <a:cs typeface="Trebuchet MS"/>
              </a:rPr>
              <a:t> </a:t>
            </a:r>
            <a:r>
              <a:rPr b="0" i="1" u="heavy" spc="-10" dirty="0">
                <a:latin typeface="Trebuchet MS"/>
                <a:cs typeface="Trebuchet MS"/>
              </a:rPr>
              <a:t>a</a:t>
            </a:r>
            <a:r>
              <a:rPr b="0" i="1" u="heavy" dirty="0">
                <a:latin typeface="Trebuchet MS"/>
                <a:cs typeface="Trebuchet MS"/>
              </a:rPr>
              <a:t> </a:t>
            </a:r>
            <a:r>
              <a:rPr b="0" i="1" u="heavy" spc="-15" dirty="0">
                <a:latin typeface="Trebuchet MS"/>
                <a:cs typeface="Trebuchet MS"/>
              </a:rPr>
              <a:t>f</a:t>
            </a:r>
            <a:r>
              <a:rPr b="0" i="1" u="heavy" spc="-10" dirty="0">
                <a:latin typeface="Trebuchet MS"/>
                <a:cs typeface="Trebuchet MS"/>
              </a:rPr>
              <a:t>i de</a:t>
            </a:r>
            <a:r>
              <a:rPr b="0" i="1" u="heavy" spc="0" dirty="0">
                <a:latin typeface="Trebuchet MS"/>
                <a:cs typeface="Trebuchet MS"/>
              </a:rPr>
              <a:t> </a:t>
            </a:r>
            <a:r>
              <a:rPr b="0" i="1" u="heavy" spc="-10" dirty="0">
                <a:latin typeface="Trebuchet MS"/>
                <a:cs typeface="Trebuchet MS"/>
              </a:rPr>
              <a:t>o anu</a:t>
            </a:r>
            <a:r>
              <a:rPr b="0" i="1" u="heavy" spc="-20" dirty="0">
                <a:latin typeface="Trebuchet MS"/>
                <a:cs typeface="Trebuchet MS"/>
              </a:rPr>
              <a:t>m</a:t>
            </a:r>
            <a:r>
              <a:rPr b="0" i="1" u="heavy" spc="-10" dirty="0">
                <a:latin typeface="Trebuchet MS"/>
                <a:cs typeface="Trebuchet MS"/>
              </a:rPr>
              <a:t>ită</a:t>
            </a:r>
            <a:r>
              <a:rPr b="0" i="1" u="heavy" spc="0" dirty="0">
                <a:latin typeface="Trebuchet MS"/>
                <a:cs typeface="Trebuchet MS"/>
              </a:rPr>
              <a:t> </a:t>
            </a:r>
            <a:r>
              <a:rPr b="0" i="1" u="heavy" spc="-10" dirty="0">
                <a:latin typeface="Trebuchet MS"/>
                <a:cs typeface="Trebuchet MS"/>
              </a:rPr>
              <a:t>du</a:t>
            </a:r>
            <a:r>
              <a:rPr b="0" i="1" u="heavy" spc="-25" dirty="0">
                <a:latin typeface="Trebuchet MS"/>
                <a:cs typeface="Trebuchet MS"/>
              </a:rPr>
              <a:t>r</a:t>
            </a:r>
            <a:r>
              <a:rPr b="0" i="1" u="heavy" spc="-10" dirty="0">
                <a:latin typeface="Trebuchet MS"/>
                <a:cs typeface="Trebuchet MS"/>
              </a:rPr>
              <a:t>ată</a:t>
            </a:r>
            <a:r>
              <a:rPr b="0" i="1" u="heavy" spc="-47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;</a:t>
            </a:r>
          </a:p>
          <a:p>
            <a:pPr marL="1170940" marR="20955" lvl="1" indent="-228600">
              <a:lnSpc>
                <a:spcPct val="101099"/>
              </a:lnSpc>
              <a:spcBef>
                <a:spcPts val="509"/>
              </a:spcBef>
              <a:buFont typeface="Arial"/>
              <a:buChar char="•"/>
              <a:tabLst>
                <a:tab pos="1170940" algn="l"/>
              </a:tabLst>
            </a:pP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85" dirty="0">
                <a:latin typeface="Trebuchet MS"/>
                <a:cs typeface="Trebuchet MS"/>
              </a:rPr>
              <a:t>T</a:t>
            </a:r>
            <a:r>
              <a:rPr sz="1600" i="1" u="heavy" spc="-15" dirty="0">
                <a:latin typeface="Trebuchet MS"/>
                <a:cs typeface="Trebuchet MS"/>
              </a:rPr>
              <a:t>r</a:t>
            </a:r>
            <a:r>
              <a:rPr sz="1600" i="1" u="heavy" spc="-10" dirty="0">
                <a:latin typeface="Trebuchet MS"/>
                <a:cs typeface="Trebuchet MS"/>
              </a:rPr>
              <a:t>an</a:t>
            </a: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zacție</a:t>
            </a:r>
            <a:r>
              <a:rPr sz="1600" i="1" u="heavy" spc="5" dirty="0">
                <a:latin typeface="Trebuchet MS"/>
                <a:cs typeface="Trebuchet MS"/>
              </a:rPr>
              <a:t> </a:t>
            </a:r>
            <a:r>
              <a:rPr sz="1600" i="1" u="heavy" spc="-15" dirty="0">
                <a:latin typeface="Trebuchet MS"/>
                <a:cs typeface="Trebuchet MS"/>
              </a:rPr>
              <a:t>o</a:t>
            </a:r>
            <a:r>
              <a:rPr sz="1600" i="1" u="heavy" spc="-10" dirty="0">
                <a:latin typeface="Trebuchet MS"/>
                <a:cs typeface="Trebuchet MS"/>
              </a:rPr>
              <a:t>cazi</a:t>
            </a:r>
            <a:r>
              <a:rPr sz="1600" i="1" u="heavy" spc="-15" dirty="0">
                <a:latin typeface="Trebuchet MS"/>
                <a:cs typeface="Trebuchet MS"/>
              </a:rPr>
              <a:t>o</a:t>
            </a:r>
            <a:r>
              <a:rPr sz="1600" i="1" u="heavy" spc="-10" dirty="0">
                <a:latin typeface="Trebuchet MS"/>
                <a:cs typeface="Trebuchet MS"/>
              </a:rPr>
              <a:t>na</a:t>
            </a: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l</a:t>
            </a:r>
            <a:r>
              <a:rPr sz="1600" i="1" u="heavy" spc="-484" dirty="0">
                <a:latin typeface="Trebuchet MS"/>
                <a:cs typeface="Trebuchet MS"/>
              </a:rPr>
              <a:t> </a:t>
            </a:r>
            <a:r>
              <a:rPr sz="1600" i="1" u="heavy" spc="-10" dirty="0">
                <a:latin typeface="Trebuchet MS"/>
                <a:cs typeface="Trebuchet MS"/>
              </a:rPr>
              <a:t>ă</a:t>
            </a:r>
            <a:r>
              <a:rPr sz="1600" i="1" u="heavy" spc="2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-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tranzacția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d</a:t>
            </a:r>
            <a:r>
              <a:rPr sz="1600" i="1" spc="-20" dirty="0">
                <a:latin typeface="Trebuchet MS"/>
                <a:cs typeface="Trebuchet MS"/>
              </a:rPr>
              <a:t>e</a:t>
            </a:r>
            <a:r>
              <a:rPr sz="1600" i="1" spc="-10" dirty="0">
                <a:latin typeface="Trebuchet MS"/>
                <a:cs typeface="Trebuchet MS"/>
              </a:rPr>
              <a:t>sfășu</a:t>
            </a:r>
            <a:r>
              <a:rPr sz="1600" i="1" spc="-15" dirty="0">
                <a:latin typeface="Trebuchet MS"/>
                <a:cs typeface="Trebuchet MS"/>
              </a:rPr>
              <a:t>r</a:t>
            </a:r>
            <a:r>
              <a:rPr sz="1600" i="1" spc="-10" dirty="0">
                <a:latin typeface="Trebuchet MS"/>
                <a:cs typeface="Trebuchet MS"/>
              </a:rPr>
              <a:t>ată</a:t>
            </a:r>
            <a:r>
              <a:rPr sz="1600" i="1" spc="2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în</a:t>
            </a:r>
            <a:r>
              <a:rPr sz="1600" i="1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afa</a:t>
            </a:r>
            <a:r>
              <a:rPr sz="1600" i="1" spc="-20" dirty="0">
                <a:latin typeface="Trebuchet MS"/>
                <a:cs typeface="Trebuchet MS"/>
              </a:rPr>
              <a:t>r</a:t>
            </a:r>
            <a:r>
              <a:rPr sz="1600" i="1" spc="-10" dirty="0">
                <a:latin typeface="Trebuchet MS"/>
                <a:cs typeface="Trebuchet MS"/>
              </a:rPr>
              <a:t>a</a:t>
            </a:r>
            <a:r>
              <a:rPr sz="1600" i="1" spc="-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un</a:t>
            </a:r>
            <a:r>
              <a:rPr sz="1600" i="1" spc="-15" dirty="0">
                <a:latin typeface="Trebuchet MS"/>
                <a:cs typeface="Trebuchet MS"/>
              </a:rPr>
              <a:t>e</a:t>
            </a:r>
            <a:r>
              <a:rPr sz="1600" i="1" spc="-5" dirty="0">
                <a:latin typeface="Trebuchet MS"/>
                <a:cs typeface="Trebuchet MS"/>
              </a:rPr>
              <a:t>i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5" dirty="0">
                <a:latin typeface="Trebuchet MS"/>
                <a:cs typeface="Trebuchet MS"/>
              </a:rPr>
              <a:t>re</a:t>
            </a:r>
            <a:r>
              <a:rPr sz="1600" i="1" spc="-10" dirty="0">
                <a:latin typeface="Trebuchet MS"/>
                <a:cs typeface="Trebuchet MS"/>
              </a:rPr>
              <a:t>lații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de</a:t>
            </a:r>
            <a:r>
              <a:rPr sz="1600" i="1" spc="1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afac</a:t>
            </a:r>
            <a:r>
              <a:rPr sz="1600" i="1" spc="-20" dirty="0">
                <a:latin typeface="Trebuchet MS"/>
                <a:cs typeface="Trebuchet MS"/>
              </a:rPr>
              <a:t>e</a:t>
            </a:r>
            <a:r>
              <a:rPr sz="1600" i="1" spc="-15" dirty="0">
                <a:latin typeface="Trebuchet MS"/>
                <a:cs typeface="Trebuchet MS"/>
              </a:rPr>
              <a:t>r</a:t>
            </a:r>
            <a:r>
              <a:rPr sz="1600" i="1" spc="-5" dirty="0">
                <a:latin typeface="Trebuchet MS"/>
                <a:cs typeface="Trebuchet MS"/>
              </a:rPr>
              <a:t>i</a:t>
            </a:r>
            <a:r>
              <a:rPr sz="1600" i="1" spc="30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(de</a:t>
            </a:r>
            <a:r>
              <a:rPr sz="1600" i="1" spc="5" dirty="0">
                <a:latin typeface="Trebuchet MS"/>
                <a:cs typeface="Trebuchet MS"/>
              </a:rPr>
              <a:t> </a:t>
            </a:r>
            <a:r>
              <a:rPr sz="1600" i="1" spc="-15" dirty="0">
                <a:latin typeface="Trebuchet MS"/>
                <a:cs typeface="Trebuchet MS"/>
              </a:rPr>
              <a:t>e</a:t>
            </a:r>
            <a:r>
              <a:rPr sz="1600" i="1" spc="-10" dirty="0">
                <a:latin typeface="Trebuchet MS"/>
                <a:cs typeface="Trebuchet MS"/>
              </a:rPr>
              <a:t>x.</a:t>
            </a:r>
            <a:r>
              <a:rPr sz="1600" i="1" spc="2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o</a:t>
            </a:r>
            <a:r>
              <a:rPr sz="1600" i="1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c</a:t>
            </a:r>
            <a:r>
              <a:rPr sz="1600" i="1" spc="-20" dirty="0">
                <a:latin typeface="Trebuchet MS"/>
                <a:cs typeface="Trebuchet MS"/>
              </a:rPr>
              <a:t>o</a:t>
            </a:r>
            <a:r>
              <a:rPr sz="1600" i="1" spc="-10" dirty="0">
                <a:latin typeface="Trebuchet MS"/>
                <a:cs typeface="Trebuchet MS"/>
              </a:rPr>
              <a:t>nsultație</a:t>
            </a:r>
            <a:r>
              <a:rPr sz="1600" i="1" spc="25" dirty="0">
                <a:latin typeface="Trebuchet MS"/>
                <a:cs typeface="Trebuchet MS"/>
              </a:rPr>
              <a:t> </a:t>
            </a:r>
            <a:r>
              <a:rPr sz="1600" i="1" spc="-10" dirty="0">
                <a:latin typeface="Trebuchet MS"/>
                <a:cs typeface="Trebuchet MS"/>
              </a:rPr>
              <a:t>punctua</a:t>
            </a:r>
            <a:r>
              <a:rPr sz="1600" i="1" spc="-5" dirty="0">
                <a:latin typeface="Trebuchet MS"/>
                <a:cs typeface="Trebuchet MS"/>
              </a:rPr>
              <a:t>l</a:t>
            </a:r>
            <a:r>
              <a:rPr sz="1600" i="1" spc="-10" dirty="0">
                <a:latin typeface="Trebuchet MS"/>
                <a:cs typeface="Trebuchet MS"/>
              </a:rPr>
              <a:t>ă</a:t>
            </a:r>
            <a:r>
              <a:rPr sz="1600" i="1" spc="15" dirty="0">
                <a:latin typeface="Trebuchet MS"/>
                <a:cs typeface="Trebuchet MS"/>
              </a:rPr>
              <a:t> </a:t>
            </a:r>
            <a:r>
              <a:rPr sz="1800" i="1" dirty="0">
                <a:latin typeface="Calibri"/>
                <a:cs typeface="Calibri"/>
              </a:rPr>
              <a:t>- a </a:t>
            </a:r>
            <a:r>
              <a:rPr sz="1800" i="1" spc="-5" dirty="0">
                <a:latin typeface="Calibri"/>
                <a:cs typeface="Calibri"/>
              </a:rPr>
              <a:t>s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spc="-5" dirty="0">
                <a:latin typeface="Calibri"/>
                <a:cs typeface="Calibri"/>
              </a:rPr>
              <a:t>ng</a:t>
            </a:r>
            <a:r>
              <a:rPr sz="1800" i="1" spc="-10" dirty="0">
                <a:latin typeface="Calibri"/>
                <a:cs typeface="Calibri"/>
              </a:rPr>
              <a:t>le</a:t>
            </a:r>
            <a:r>
              <a:rPr sz="1800" i="1" spc="15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se</a:t>
            </a:r>
            <a:r>
              <a:rPr sz="1800" i="1" spc="-5" dirty="0">
                <a:latin typeface="Calibri"/>
                <a:cs typeface="Calibri"/>
              </a:rPr>
              <a:t>r</a:t>
            </a:r>
            <a:r>
              <a:rPr sz="1800" i="1" dirty="0">
                <a:latin typeface="Calibri"/>
                <a:cs typeface="Calibri"/>
              </a:rPr>
              <a:t>vi</a:t>
            </a:r>
            <a:r>
              <a:rPr sz="1800" i="1" spc="-25" dirty="0">
                <a:latin typeface="Calibri"/>
                <a:cs typeface="Calibri"/>
              </a:rPr>
              <a:t>c</a:t>
            </a:r>
            <a:r>
              <a:rPr sz="1800" i="1" spc="-10" dirty="0">
                <a:latin typeface="Calibri"/>
                <a:cs typeface="Calibri"/>
              </a:rPr>
              <a:t>e</a:t>
            </a:r>
            <a:r>
              <a:rPr sz="1800" i="1" spc="25" dirty="0">
                <a:latin typeface="Calibri"/>
                <a:cs typeface="Calibri"/>
              </a:rPr>
              <a:t> </a:t>
            </a:r>
            <a:r>
              <a:rPr sz="1800" i="1" spc="-15" dirty="0">
                <a:latin typeface="Calibri"/>
                <a:cs typeface="Calibri"/>
              </a:rPr>
              <a:t>p</a:t>
            </a:r>
            <a:r>
              <a:rPr sz="1800" i="1" spc="-20" dirty="0">
                <a:latin typeface="Calibri"/>
                <a:cs typeface="Calibri"/>
              </a:rPr>
              <a:t>r</a:t>
            </a:r>
            <a:r>
              <a:rPr sz="1800" i="1" spc="-15" dirty="0">
                <a:latin typeface="Calibri"/>
                <a:cs typeface="Calibri"/>
              </a:rPr>
              <a:t>o</a:t>
            </a:r>
            <a:r>
              <a:rPr sz="1800" i="1" dirty="0">
                <a:latin typeface="Calibri"/>
                <a:cs typeface="Calibri"/>
              </a:rPr>
              <a:t>vi</a:t>
            </a:r>
            <a:r>
              <a:rPr sz="1800" i="1" spc="-10" dirty="0">
                <a:latin typeface="Calibri"/>
                <a:cs typeface="Calibri"/>
              </a:rPr>
              <a:t>ded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a</a:t>
            </a:r>
            <a:r>
              <a:rPr sz="1800" i="1" dirty="0">
                <a:latin typeface="Calibri"/>
                <a:cs typeface="Calibri"/>
              </a:rPr>
              <a:t>t a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-20" dirty="0">
                <a:latin typeface="Calibri"/>
                <a:cs typeface="Calibri"/>
              </a:rPr>
              <a:t>c</a:t>
            </a:r>
            <a:r>
              <a:rPr sz="1800" i="1" spc="-10" dirty="0">
                <a:latin typeface="Calibri"/>
                <a:cs typeface="Calibri"/>
              </a:rPr>
              <a:t>er</a:t>
            </a:r>
            <a:r>
              <a:rPr sz="1800" i="1" spc="-40" dirty="0">
                <a:latin typeface="Calibri"/>
                <a:cs typeface="Calibri"/>
              </a:rPr>
              <a:t>t</a:t>
            </a:r>
            <a:r>
              <a:rPr sz="1800" i="1" spc="-5" dirty="0">
                <a:latin typeface="Calibri"/>
                <a:cs typeface="Calibri"/>
              </a:rPr>
              <a:t>a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dirty="0">
                <a:latin typeface="Calibri"/>
                <a:cs typeface="Calibri"/>
              </a:rPr>
              <a:t>n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po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spc="-15" dirty="0">
                <a:latin typeface="Calibri"/>
                <a:cs typeface="Calibri"/>
              </a:rPr>
              <a:t>n</a:t>
            </a:r>
            <a:r>
              <a:rPr sz="1800" i="1" spc="-10" dirty="0">
                <a:latin typeface="Calibri"/>
                <a:cs typeface="Calibri"/>
              </a:rPr>
              <a:t>t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i</a:t>
            </a:r>
            <a:r>
              <a:rPr sz="1800" i="1" dirty="0">
                <a:latin typeface="Calibri"/>
                <a:cs typeface="Calibri"/>
              </a:rPr>
              <a:t>n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t</a:t>
            </a:r>
            <a:r>
              <a:rPr sz="1800" i="1" spc="-10" dirty="0">
                <a:latin typeface="Calibri"/>
                <a:cs typeface="Calibri"/>
              </a:rPr>
              <a:t>i</a:t>
            </a:r>
            <a:r>
              <a:rPr sz="1800" i="1" spc="-15" dirty="0">
                <a:latin typeface="Calibri"/>
                <a:cs typeface="Calibri"/>
              </a:rPr>
              <a:t>m</a:t>
            </a:r>
            <a:r>
              <a:rPr sz="1800" i="1" spc="15" dirty="0">
                <a:latin typeface="Calibri"/>
                <a:cs typeface="Calibri"/>
              </a:rPr>
              <a:t>e</a:t>
            </a:r>
            <a:r>
              <a:rPr sz="1800" i="1" spc="-10" dirty="0">
                <a:latin typeface="Calibri"/>
                <a:cs typeface="Calibri"/>
              </a:rPr>
              <a:t>).</a:t>
            </a:r>
            <a:endParaRPr sz="1800">
              <a:latin typeface="Calibri"/>
              <a:cs typeface="Calibri"/>
            </a:endParaRPr>
          </a:p>
          <a:p>
            <a:pPr marL="942340">
              <a:lnSpc>
                <a:spcPct val="100000"/>
              </a:lnSpc>
              <a:spcBef>
                <a:spcPts val="640"/>
              </a:spcBef>
            </a:pPr>
            <a:r>
              <a:rPr b="0" i="1" spc="-10" dirty="0">
                <a:latin typeface="Trebuchet MS"/>
                <a:cs typeface="Trebuchet MS"/>
              </a:rPr>
              <a:t>Unele</a:t>
            </a:r>
            <a:r>
              <a:rPr b="0" i="1" spc="1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ghiduri</a:t>
            </a:r>
            <a:r>
              <a:rPr b="0" i="1" spc="-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indică</a:t>
            </a:r>
            <a:r>
              <a:rPr b="0" i="1" spc="-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că</a:t>
            </a:r>
            <a:r>
              <a:rPr b="0" i="1" spc="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suma</a:t>
            </a:r>
            <a:r>
              <a:rPr b="0" i="1" spc="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de</a:t>
            </a:r>
            <a:r>
              <a:rPr b="0" i="1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1</a:t>
            </a:r>
            <a:r>
              <a:rPr b="0" i="1" spc="-5" dirty="0">
                <a:latin typeface="Trebuchet MS"/>
                <a:cs typeface="Trebuchet MS"/>
              </a:rPr>
              <a:t>5</a:t>
            </a:r>
            <a:r>
              <a:rPr b="0" i="1" spc="-10" dirty="0">
                <a:latin typeface="Trebuchet MS"/>
                <a:cs typeface="Trebuchet MS"/>
              </a:rPr>
              <a:t>.000</a:t>
            </a:r>
            <a:r>
              <a:rPr b="0" i="1" spc="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E</a:t>
            </a:r>
            <a:r>
              <a:rPr b="0" i="1" spc="-15" dirty="0">
                <a:latin typeface="Trebuchet MS"/>
                <a:cs typeface="Trebuchet MS"/>
              </a:rPr>
              <a:t>ur</a:t>
            </a:r>
            <a:r>
              <a:rPr b="0" i="1" spc="-10" dirty="0">
                <a:latin typeface="Trebuchet MS"/>
                <a:cs typeface="Trebuchet MS"/>
              </a:rPr>
              <a:t>o</a:t>
            </a:r>
            <a:r>
              <a:rPr b="0" i="1" spc="1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nu</a:t>
            </a:r>
            <a:r>
              <a:rPr b="0" i="1" spc="10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se</a:t>
            </a:r>
            <a:r>
              <a:rPr b="0" i="1" spc="15" dirty="0">
                <a:latin typeface="Trebuchet MS"/>
                <a:cs typeface="Trebuchet MS"/>
              </a:rPr>
              <a:t> </a:t>
            </a:r>
            <a:r>
              <a:rPr b="0" i="1" spc="-15" dirty="0">
                <a:latin typeface="Trebuchet MS"/>
                <a:cs typeface="Trebuchet MS"/>
              </a:rPr>
              <a:t>re</a:t>
            </a:r>
            <a:r>
              <a:rPr b="0" i="1" spc="-10" dirty="0">
                <a:latin typeface="Trebuchet MS"/>
                <a:cs typeface="Trebuchet MS"/>
              </a:rPr>
              <a:t>f</a:t>
            </a:r>
            <a:r>
              <a:rPr b="0" i="1" spc="-20" dirty="0">
                <a:latin typeface="Trebuchet MS"/>
                <a:cs typeface="Trebuchet MS"/>
              </a:rPr>
              <a:t>e</a:t>
            </a:r>
            <a:r>
              <a:rPr b="0" i="1" spc="-15" dirty="0">
                <a:latin typeface="Trebuchet MS"/>
                <a:cs typeface="Trebuchet MS"/>
              </a:rPr>
              <a:t>r</a:t>
            </a:r>
            <a:r>
              <a:rPr b="0" i="1" spc="-10" dirty="0">
                <a:latin typeface="Trebuchet MS"/>
                <a:cs typeface="Trebuchet MS"/>
              </a:rPr>
              <a:t>ă</a:t>
            </a:r>
            <a:r>
              <a:rPr b="0" i="1" spc="20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la</a:t>
            </a:r>
            <a:r>
              <a:rPr b="0" i="1" spc="-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ono</a:t>
            </a:r>
            <a:r>
              <a:rPr b="0" i="1" spc="-20" dirty="0">
                <a:latin typeface="Trebuchet MS"/>
                <a:cs typeface="Trebuchet MS"/>
              </a:rPr>
              <a:t>r</a:t>
            </a:r>
            <a:r>
              <a:rPr b="0" i="1" spc="-10" dirty="0">
                <a:latin typeface="Trebuchet MS"/>
                <a:cs typeface="Trebuchet MS"/>
              </a:rPr>
              <a:t>ariu</a:t>
            </a:r>
            <a:r>
              <a:rPr b="0" i="1" spc="30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ci</a:t>
            </a:r>
            <a:r>
              <a:rPr b="0" i="1" spc="-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la</a:t>
            </a:r>
            <a:r>
              <a:rPr b="0" i="1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val</a:t>
            </a:r>
            <a:r>
              <a:rPr b="0" i="1" spc="-15" dirty="0">
                <a:latin typeface="Trebuchet MS"/>
                <a:cs typeface="Trebuchet MS"/>
              </a:rPr>
              <a:t>o</a:t>
            </a:r>
            <a:r>
              <a:rPr b="0" i="1" spc="-10" dirty="0">
                <a:latin typeface="Trebuchet MS"/>
                <a:cs typeface="Trebuchet MS"/>
              </a:rPr>
              <a:t>ar</a:t>
            </a:r>
            <a:r>
              <a:rPr b="0" i="1" spc="-20" dirty="0">
                <a:latin typeface="Trebuchet MS"/>
                <a:cs typeface="Trebuchet MS"/>
              </a:rPr>
              <a:t>e</a:t>
            </a:r>
            <a:r>
              <a:rPr b="0" i="1" spc="-10" dirty="0">
                <a:latin typeface="Trebuchet MS"/>
                <a:cs typeface="Trebuchet MS"/>
              </a:rPr>
              <a:t>a</a:t>
            </a:r>
            <a:r>
              <a:rPr b="0" i="1" spc="35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tranzacției</a:t>
            </a:r>
            <a:r>
              <a:rPr b="0" i="1" spc="20" dirty="0">
                <a:latin typeface="Trebuchet MS"/>
                <a:cs typeface="Trebuchet MS"/>
              </a:rPr>
              <a:t> </a:t>
            </a:r>
            <a:r>
              <a:rPr b="0" i="1" spc="-10" dirty="0">
                <a:latin typeface="Trebuchet MS"/>
                <a:cs typeface="Trebuchet MS"/>
              </a:rPr>
              <a:t>Clientu</a:t>
            </a:r>
            <a:r>
              <a:rPr b="0" i="1" spc="-5" dirty="0">
                <a:latin typeface="Trebuchet MS"/>
                <a:cs typeface="Trebuchet MS"/>
              </a:rPr>
              <a:t>l</a:t>
            </a:r>
            <a:r>
              <a:rPr b="0" i="1" spc="-10" dirty="0">
                <a:latin typeface="Trebuchet MS"/>
                <a:cs typeface="Trebuchet MS"/>
              </a:rPr>
              <a:t>ui!</a:t>
            </a:r>
          </a:p>
          <a:p>
            <a:pPr marL="951230" indent="-306070">
              <a:lnSpc>
                <a:spcPct val="100000"/>
              </a:lnSpc>
              <a:spcBef>
                <a:spcPts val="600"/>
              </a:spcBef>
              <a:buFont typeface="Trebuchet MS"/>
              <a:buAutoNum type="arabicPeriod" startAt="2"/>
              <a:tabLst>
                <a:tab pos="951865" algn="l"/>
                <a:tab pos="2219325" algn="l"/>
                <a:tab pos="3647440" algn="l"/>
                <a:tab pos="6444615" algn="l"/>
              </a:tabLst>
            </a:pPr>
            <a:r>
              <a:rPr spc="-10" dirty="0">
                <a:latin typeface="Trebuchet MS"/>
                <a:cs typeface="Trebuchet MS"/>
              </a:rPr>
              <a:t>când</a:t>
            </a:r>
            <a:r>
              <a:rPr dirty="0">
                <a:latin typeface="Trebuchet MS"/>
                <a:cs typeface="Trebuchet MS"/>
              </a:rPr>
              <a:t> </a:t>
            </a:r>
            <a:r>
              <a:rPr spc="30" dirty="0">
                <a:latin typeface="Trebuchet MS"/>
                <a:cs typeface="Trebuchet MS"/>
              </a:rPr>
              <a:t> </a:t>
            </a:r>
            <a:r>
              <a:rPr spc="-10" dirty="0"/>
              <a:t>e</a:t>
            </a:r>
            <a:r>
              <a:rPr spc="-15" dirty="0"/>
              <a:t>x</a:t>
            </a:r>
            <a:r>
              <a:rPr spc="-10" dirty="0"/>
              <a:t>istă</a:t>
            </a:r>
            <a:r>
              <a:rPr dirty="0"/>
              <a:t>	</a:t>
            </a:r>
            <a:r>
              <a:rPr spc="-10" dirty="0">
                <a:latin typeface="Trebuchet MS"/>
                <a:cs typeface="Trebuchet MS"/>
              </a:rPr>
              <a:t>su</a:t>
            </a:r>
            <a:r>
              <a:rPr spc="-5" dirty="0">
                <a:latin typeface="Trebuchet MS"/>
                <a:cs typeface="Trebuchet MS"/>
              </a:rPr>
              <a:t>s</a:t>
            </a:r>
            <a:r>
              <a:rPr spc="-20" dirty="0">
                <a:latin typeface="Trebuchet MS"/>
                <a:cs typeface="Trebuchet MS"/>
              </a:rPr>
              <a:t>p</a:t>
            </a:r>
            <a:r>
              <a:rPr spc="-15" dirty="0">
                <a:latin typeface="Trebuchet MS"/>
                <a:cs typeface="Trebuchet MS"/>
              </a:rPr>
              <a:t>ic</a:t>
            </a:r>
            <a:r>
              <a:rPr dirty="0">
                <a:latin typeface="Trebuchet MS"/>
                <a:cs typeface="Trebuchet MS"/>
              </a:rPr>
              <a:t>i</a:t>
            </a:r>
            <a:r>
              <a:rPr spc="-10" dirty="0">
                <a:latin typeface="Trebuchet MS"/>
                <a:cs typeface="Trebuchet MS"/>
              </a:rPr>
              <a:t>u</a:t>
            </a:r>
            <a:r>
              <a:rPr spc="-5" dirty="0">
                <a:latin typeface="Trebuchet MS"/>
                <a:cs typeface="Trebuchet MS"/>
              </a:rPr>
              <a:t>ni</a:t>
            </a:r>
            <a:r>
              <a:rPr dirty="0">
                <a:latin typeface="Trebuchet MS"/>
                <a:cs typeface="Trebuchet MS"/>
              </a:rPr>
              <a:t> </a:t>
            </a:r>
            <a:r>
              <a:rPr spc="3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spc="-10" dirty="0">
                <a:latin typeface="Trebuchet MS"/>
                <a:cs typeface="Trebuchet MS"/>
              </a:rPr>
              <a:t>e</a:t>
            </a:r>
            <a:r>
              <a:rPr dirty="0">
                <a:latin typeface="Trebuchet MS"/>
                <a:cs typeface="Trebuchet MS"/>
              </a:rPr>
              <a:t>	</a:t>
            </a:r>
            <a:r>
              <a:rPr spc="-10" dirty="0"/>
              <a:t>s</a:t>
            </a:r>
            <a:r>
              <a:rPr spc="-20" dirty="0"/>
              <a:t>p</a:t>
            </a:r>
            <a:r>
              <a:rPr dirty="0"/>
              <a:t>ă</a:t>
            </a:r>
            <a:r>
              <a:rPr spc="-10" dirty="0"/>
              <a:t>la</a:t>
            </a:r>
            <a:r>
              <a:rPr dirty="0"/>
              <a:t>r</a:t>
            </a:r>
            <a:r>
              <a:rPr spc="-10" dirty="0"/>
              <a:t>e</a:t>
            </a:r>
            <a:r>
              <a:rPr dirty="0"/>
              <a:t> </a:t>
            </a:r>
            <a:r>
              <a:rPr spc="15" dirty="0"/>
              <a:t> </a:t>
            </a:r>
            <a:r>
              <a:rPr spc="-10" dirty="0">
                <a:latin typeface="Trebuchet MS"/>
                <a:cs typeface="Trebuchet MS"/>
              </a:rPr>
              <a:t>a</a:t>
            </a:r>
            <a:r>
              <a:rPr dirty="0">
                <a:latin typeface="Trebuchet MS"/>
                <a:cs typeface="Trebuchet MS"/>
              </a:rPr>
              <a:t> </a:t>
            </a:r>
            <a:r>
              <a:rPr spc="20" dirty="0">
                <a:latin typeface="Trebuchet MS"/>
                <a:cs typeface="Trebuchet MS"/>
              </a:rPr>
              <a:t> </a:t>
            </a:r>
            <a:r>
              <a:rPr spc="-15" dirty="0"/>
              <a:t>b</a:t>
            </a:r>
            <a:r>
              <a:rPr spc="-10" dirty="0"/>
              <a:t>a</a:t>
            </a:r>
            <a:r>
              <a:rPr spc="-5" dirty="0"/>
              <a:t>n</a:t>
            </a:r>
            <a:r>
              <a:rPr spc="0" dirty="0"/>
              <a:t>i</a:t>
            </a:r>
            <a:r>
              <a:rPr dirty="0"/>
              <a:t>l</a:t>
            </a:r>
            <a:r>
              <a:rPr spc="-10" dirty="0"/>
              <a:t>or/fi</a:t>
            </a:r>
            <a:r>
              <a:rPr spc="-5" dirty="0"/>
              <a:t>n</a:t>
            </a:r>
            <a:r>
              <a:rPr spc="-10" dirty="0"/>
              <a:t>a</a:t>
            </a:r>
            <a:r>
              <a:rPr spc="-5" dirty="0"/>
              <a:t>n</a:t>
            </a:r>
            <a:r>
              <a:rPr spc="-10" dirty="0"/>
              <a:t>țare</a:t>
            </a:r>
            <a:r>
              <a:rPr dirty="0"/>
              <a:t>	</a:t>
            </a:r>
            <a:r>
              <a:rPr spc="-10" dirty="0">
                <a:latin typeface="Trebuchet MS"/>
                <a:cs typeface="Trebuchet MS"/>
              </a:rPr>
              <a:t>a</a:t>
            </a:r>
            <a:r>
              <a:rPr dirty="0">
                <a:latin typeface="Trebuchet MS"/>
                <a:cs typeface="Trebuchet MS"/>
              </a:rPr>
              <a:t> </a:t>
            </a:r>
            <a:r>
              <a:rPr spc="30" dirty="0">
                <a:latin typeface="Trebuchet MS"/>
                <a:cs typeface="Trebuchet MS"/>
              </a:rPr>
              <a:t> </a:t>
            </a:r>
            <a:r>
              <a:rPr spc="-15" dirty="0">
                <a:latin typeface="Trebuchet MS"/>
                <a:cs typeface="Trebuchet MS"/>
              </a:rPr>
              <a:t>ter</a:t>
            </a:r>
            <a:r>
              <a:rPr spc="-5" dirty="0">
                <a:latin typeface="Trebuchet MS"/>
                <a:cs typeface="Trebuchet MS"/>
              </a:rPr>
              <a:t>o</a:t>
            </a:r>
            <a:r>
              <a:rPr spc="-15" dirty="0">
                <a:latin typeface="Trebuchet MS"/>
                <a:cs typeface="Trebuchet MS"/>
              </a:rPr>
              <a:t>r</a:t>
            </a:r>
            <a:r>
              <a:rPr spc="-10" dirty="0">
                <a:latin typeface="Trebuchet MS"/>
                <a:cs typeface="Trebuchet MS"/>
              </a:rPr>
              <a:t>is</a:t>
            </a:r>
            <a:r>
              <a:rPr spc="-25" dirty="0">
                <a:latin typeface="Trebuchet MS"/>
                <a:cs typeface="Trebuchet MS"/>
              </a:rPr>
              <a:t>m</a:t>
            </a:r>
            <a:r>
              <a:rPr spc="0" dirty="0">
                <a:latin typeface="Trebuchet MS"/>
                <a:cs typeface="Trebuchet MS"/>
              </a:rPr>
              <a:t>u</a:t>
            </a:r>
            <a:r>
              <a:rPr spc="-10" dirty="0">
                <a:latin typeface="Trebuchet MS"/>
                <a:cs typeface="Trebuchet MS"/>
              </a:rPr>
              <a:t>lu</a:t>
            </a:r>
            <a:r>
              <a:rPr dirty="0">
                <a:latin typeface="Trebuchet MS"/>
                <a:cs typeface="Trebuchet MS"/>
              </a:rPr>
              <a:t>i</a:t>
            </a:r>
            <a:r>
              <a:rPr b="0" spc="-10" dirty="0">
                <a:latin typeface="Trebuchet MS"/>
                <a:cs typeface="Trebuchet MS"/>
              </a:rPr>
              <a:t>,</a:t>
            </a:r>
            <a:r>
              <a:rPr b="0" dirty="0">
                <a:latin typeface="Trebuchet MS"/>
                <a:cs typeface="Trebuchet MS"/>
              </a:rPr>
              <a:t> </a:t>
            </a:r>
            <a:r>
              <a:rPr b="0" spc="2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i</a:t>
            </a:r>
            <a:r>
              <a:rPr b="0" spc="0" dirty="0">
                <a:latin typeface="Trebuchet MS"/>
                <a:cs typeface="Trebuchet MS"/>
              </a:rPr>
              <a:t>n</a:t>
            </a:r>
            <a:r>
              <a:rPr b="0" spc="-15" dirty="0">
                <a:latin typeface="Trebuchet MS"/>
                <a:cs typeface="Trebuchet MS"/>
              </a:rPr>
              <a:t>dife</a:t>
            </a:r>
            <a:r>
              <a:rPr b="0" spc="-5" dirty="0">
                <a:latin typeface="Trebuchet MS"/>
                <a:cs typeface="Trebuchet MS"/>
              </a:rPr>
              <a:t>r</a:t>
            </a:r>
            <a:r>
              <a:rPr b="0" spc="-10" dirty="0">
                <a:latin typeface="Trebuchet MS"/>
                <a:cs typeface="Trebuchet MS"/>
              </a:rPr>
              <a:t>e</a:t>
            </a:r>
            <a:r>
              <a:rPr b="0" spc="-15" dirty="0">
                <a:latin typeface="Trebuchet MS"/>
                <a:cs typeface="Trebuchet MS"/>
              </a:rPr>
              <a:t>n</a:t>
            </a:r>
            <a:r>
              <a:rPr b="0" spc="-10" dirty="0">
                <a:latin typeface="Trebuchet MS"/>
                <a:cs typeface="Trebuchet MS"/>
              </a:rPr>
              <a:t>t</a:t>
            </a:r>
            <a:r>
              <a:rPr b="0" dirty="0">
                <a:latin typeface="Trebuchet MS"/>
                <a:cs typeface="Trebuchet MS"/>
              </a:rPr>
              <a:t> </a:t>
            </a:r>
            <a:r>
              <a:rPr b="0" spc="30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-10" dirty="0">
                <a:latin typeface="Trebuchet MS"/>
                <a:cs typeface="Trebuchet MS"/>
              </a:rPr>
              <a:t>e</a:t>
            </a:r>
            <a:r>
              <a:rPr b="0" dirty="0">
                <a:latin typeface="Trebuchet MS"/>
                <a:cs typeface="Trebuchet MS"/>
              </a:rPr>
              <a:t> </a:t>
            </a:r>
            <a:r>
              <a:rPr b="0" spc="2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inc</a:t>
            </a:r>
            <a:r>
              <a:rPr b="0" spc="0" dirty="0">
                <a:latin typeface="Trebuchet MS"/>
                <a:cs typeface="Trebuchet MS"/>
              </a:rPr>
              <a:t>i</a:t>
            </a:r>
            <a:r>
              <a:rPr b="0" spc="-10" dirty="0">
                <a:latin typeface="Trebuchet MS"/>
                <a:cs typeface="Trebuchet MS"/>
              </a:rPr>
              <a:t>den</a:t>
            </a:r>
            <a:r>
              <a:rPr b="0" spc="-5" dirty="0">
                <a:latin typeface="Trebuchet MS"/>
                <a:cs typeface="Trebuchet MS"/>
              </a:rPr>
              <a:t>ț</a:t>
            </a:r>
            <a:r>
              <a:rPr b="0" spc="-10" dirty="0">
                <a:latin typeface="Trebuchet MS"/>
                <a:cs typeface="Trebuchet MS"/>
              </a:rPr>
              <a:t>a</a:t>
            </a:r>
            <a:r>
              <a:rPr b="0" dirty="0">
                <a:latin typeface="Trebuchet MS"/>
                <a:cs typeface="Trebuchet MS"/>
              </a:rPr>
              <a:t> </a:t>
            </a:r>
            <a:r>
              <a:rPr b="0" spc="30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pr</a:t>
            </a:r>
            <a:r>
              <a:rPr b="0" spc="-5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ved</a:t>
            </a:r>
            <a:r>
              <a:rPr b="0" spc="-5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r</a:t>
            </a:r>
            <a:r>
              <a:rPr b="0" spc="0" dirty="0">
                <a:latin typeface="Trebuchet MS"/>
                <a:cs typeface="Trebuchet MS"/>
              </a:rPr>
              <a:t>i</a:t>
            </a:r>
            <a:r>
              <a:rPr b="0" spc="-10" dirty="0">
                <a:latin typeface="Trebuchet MS"/>
                <a:cs typeface="Trebuchet MS"/>
              </a:rPr>
              <a:t>lor</a:t>
            </a:r>
          </a:p>
          <a:p>
            <a:pPr marL="645160">
              <a:lnSpc>
                <a:spcPct val="100000"/>
              </a:lnSpc>
            </a:pP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-5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rog</a:t>
            </a:r>
            <a:r>
              <a:rPr b="0" spc="-5" dirty="0">
                <a:latin typeface="Trebuchet MS"/>
                <a:cs typeface="Trebuchet MS"/>
              </a:rPr>
              <a:t>a</a:t>
            </a:r>
            <a:r>
              <a:rPr b="0" dirty="0">
                <a:latin typeface="Trebuchet MS"/>
                <a:cs typeface="Trebuchet MS"/>
              </a:rPr>
              <a:t>t</a:t>
            </a:r>
            <a:r>
              <a:rPr b="0" spc="-10" dirty="0">
                <a:latin typeface="Trebuchet MS"/>
                <a:cs typeface="Trebuchet MS"/>
              </a:rPr>
              <a:t>orii</a:t>
            </a:r>
            <a:r>
              <a:rPr b="0" spc="20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-10" dirty="0">
                <a:latin typeface="Trebuchet MS"/>
                <a:cs typeface="Trebuchet MS"/>
              </a:rPr>
              <a:t>e</a:t>
            </a:r>
            <a:r>
              <a:rPr b="0" spc="10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la</a:t>
            </a:r>
            <a:r>
              <a:rPr b="0" spc="10" dirty="0">
                <a:latin typeface="Trebuchet MS"/>
                <a:cs typeface="Trebuchet MS"/>
              </a:rPr>
              <a:t> </a:t>
            </a:r>
            <a:r>
              <a:rPr b="0" spc="-20" dirty="0">
                <a:latin typeface="Trebuchet MS"/>
                <a:cs typeface="Trebuchet MS"/>
              </a:rPr>
              <a:t>o</a:t>
            </a:r>
            <a:r>
              <a:rPr b="0" spc="-10" dirty="0">
                <a:latin typeface="Trebuchet MS"/>
                <a:cs typeface="Trebuchet MS"/>
              </a:rPr>
              <a:t>b</a:t>
            </a:r>
            <a:r>
              <a:rPr b="0" spc="-15" dirty="0">
                <a:latin typeface="Trebuchet MS"/>
                <a:cs typeface="Trebuchet MS"/>
              </a:rPr>
              <a:t>l</a:t>
            </a:r>
            <a:r>
              <a:rPr b="0" spc="-10" dirty="0">
                <a:latin typeface="Trebuchet MS"/>
                <a:cs typeface="Trebuchet MS"/>
              </a:rPr>
              <a:t>igația</a:t>
            </a:r>
            <a:r>
              <a:rPr b="0" spc="25" dirty="0">
                <a:latin typeface="Trebuchet MS"/>
                <a:cs typeface="Trebuchet MS"/>
              </a:rPr>
              <a:t> </a:t>
            </a:r>
            <a:r>
              <a:rPr b="0" spc="-5" dirty="0">
                <a:latin typeface="Trebuchet MS"/>
                <a:cs typeface="Trebuchet MS"/>
              </a:rPr>
              <a:t>K</a:t>
            </a:r>
            <a:r>
              <a:rPr b="0" spc="-15" dirty="0">
                <a:latin typeface="Trebuchet MS"/>
                <a:cs typeface="Trebuchet MS"/>
              </a:rPr>
              <a:t>Y</a:t>
            </a:r>
            <a:r>
              <a:rPr b="0" spc="-10" dirty="0">
                <a:latin typeface="Trebuchet MS"/>
                <a:cs typeface="Trebuchet MS"/>
              </a:rPr>
              <a:t>C</a:t>
            </a:r>
            <a:r>
              <a:rPr b="0" spc="1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stabilite</a:t>
            </a:r>
            <a:r>
              <a:rPr b="0" spc="20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confo</a:t>
            </a:r>
            <a:r>
              <a:rPr b="0" spc="-10" dirty="0">
                <a:latin typeface="Trebuchet MS"/>
                <a:cs typeface="Trebuchet MS"/>
              </a:rPr>
              <a:t>rm</a:t>
            </a:r>
            <a:r>
              <a:rPr b="0" spc="2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legii</a:t>
            </a:r>
            <a:r>
              <a:rPr b="0" spc="25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și</a:t>
            </a:r>
            <a:r>
              <a:rPr b="0" spc="10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-10" dirty="0">
                <a:latin typeface="Trebuchet MS"/>
                <a:cs typeface="Trebuchet MS"/>
              </a:rPr>
              <a:t>e</a:t>
            </a:r>
            <a:r>
              <a:rPr b="0" spc="10" dirty="0">
                <a:latin typeface="Trebuchet MS"/>
                <a:cs typeface="Trebuchet MS"/>
              </a:rPr>
              <a:t> </a:t>
            </a:r>
            <a:r>
              <a:rPr b="0" spc="-10" dirty="0">
                <a:latin typeface="Trebuchet MS"/>
                <a:cs typeface="Trebuchet MS"/>
              </a:rPr>
              <a:t>va</a:t>
            </a:r>
            <a:r>
              <a:rPr b="0" spc="-20" dirty="0">
                <a:latin typeface="Trebuchet MS"/>
                <a:cs typeface="Trebuchet MS"/>
              </a:rPr>
              <a:t>lo</a:t>
            </a:r>
            <a:r>
              <a:rPr b="0" spc="-15" dirty="0">
                <a:latin typeface="Trebuchet MS"/>
                <a:cs typeface="Trebuchet MS"/>
              </a:rPr>
              <a:t>ar</a:t>
            </a:r>
            <a:r>
              <a:rPr b="0" spc="-5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a</a:t>
            </a:r>
            <a:r>
              <a:rPr b="0" spc="20" dirty="0">
                <a:latin typeface="Trebuchet MS"/>
                <a:cs typeface="Trebuchet MS"/>
              </a:rPr>
              <a:t> </a:t>
            </a:r>
            <a:r>
              <a:rPr b="0" spc="-20" dirty="0">
                <a:latin typeface="Trebuchet MS"/>
                <a:cs typeface="Trebuchet MS"/>
              </a:rPr>
              <a:t>o</a:t>
            </a:r>
            <a:r>
              <a:rPr b="0" spc="-10" dirty="0">
                <a:latin typeface="Trebuchet MS"/>
                <a:cs typeface="Trebuchet MS"/>
              </a:rPr>
              <a:t>perațiuni</a:t>
            </a:r>
            <a:r>
              <a:rPr b="0" spc="0" dirty="0">
                <a:latin typeface="Trebuchet MS"/>
                <a:cs typeface="Trebuchet MS"/>
              </a:rPr>
              <a:t>i</a:t>
            </a:r>
            <a:r>
              <a:rPr b="0" spc="-10" dirty="0">
                <a:latin typeface="Trebuchet MS"/>
                <a:cs typeface="Trebuchet MS"/>
              </a:rPr>
              <a:t>;</a:t>
            </a:r>
          </a:p>
          <a:p>
            <a:pPr marL="645160" marR="6985">
              <a:lnSpc>
                <a:spcPct val="100000"/>
              </a:lnSpc>
              <a:spcBef>
                <a:spcPts val="600"/>
              </a:spcBef>
              <a:buFont typeface="Trebuchet MS"/>
              <a:buAutoNum type="arabicPeriod" startAt="3"/>
              <a:tabLst>
                <a:tab pos="985519" algn="l"/>
                <a:tab pos="1582420" algn="l"/>
                <a:tab pos="2307590" algn="l"/>
                <a:tab pos="3178175" algn="l"/>
                <a:tab pos="4016375" algn="l"/>
                <a:tab pos="6400165" algn="l"/>
                <a:tab pos="7760970" algn="l"/>
                <a:tab pos="8156575" algn="l"/>
                <a:tab pos="9422765" algn="l"/>
                <a:tab pos="9987915" algn="l"/>
                <a:tab pos="10923905" algn="l"/>
              </a:tabLst>
            </a:pPr>
            <a:r>
              <a:rPr spc="-10" dirty="0"/>
              <a:t>dacă	e</a:t>
            </a:r>
            <a:r>
              <a:rPr spc="-15" dirty="0"/>
              <a:t>x</a:t>
            </a:r>
            <a:r>
              <a:rPr spc="-10" dirty="0"/>
              <a:t>istă</a:t>
            </a:r>
            <a:r>
              <a:rPr dirty="0"/>
              <a:t>	</a:t>
            </a:r>
            <a:r>
              <a:rPr spc="-10" dirty="0">
                <a:latin typeface="Trebuchet MS"/>
                <a:cs typeface="Trebuchet MS"/>
              </a:rPr>
              <a:t>î</a:t>
            </a:r>
            <a:r>
              <a:rPr spc="-5" dirty="0">
                <a:latin typeface="Trebuchet MS"/>
                <a:cs typeface="Trebuchet MS"/>
              </a:rPr>
              <a:t>n</a:t>
            </a:r>
            <a:r>
              <a:rPr spc="-10" dirty="0">
                <a:latin typeface="Trebuchet MS"/>
                <a:cs typeface="Trebuchet MS"/>
              </a:rPr>
              <a:t>d</a:t>
            </a:r>
            <a:r>
              <a:rPr spc="-20" dirty="0">
                <a:latin typeface="Trebuchet MS"/>
                <a:cs typeface="Trebuchet MS"/>
              </a:rPr>
              <a:t>o</a:t>
            </a:r>
            <a:r>
              <a:rPr spc="-15" dirty="0">
                <a:latin typeface="Trebuchet MS"/>
                <a:cs typeface="Trebuchet MS"/>
              </a:rPr>
              <a:t>iel</a:t>
            </a:r>
            <a:r>
              <a:rPr spc="-5" dirty="0">
                <a:latin typeface="Trebuchet MS"/>
                <a:cs typeface="Trebuchet MS"/>
              </a:rPr>
              <a:t>i</a:t>
            </a:r>
            <a:r>
              <a:rPr dirty="0">
                <a:latin typeface="Trebuchet MS"/>
                <a:cs typeface="Trebuchet MS"/>
              </a:rPr>
              <a:t>	</a:t>
            </a:r>
            <a:r>
              <a:rPr spc="-20" dirty="0">
                <a:latin typeface="Trebuchet MS"/>
                <a:cs typeface="Trebuchet MS"/>
              </a:rPr>
              <a:t>p</a:t>
            </a:r>
            <a:r>
              <a:rPr spc="-15" dirty="0">
                <a:latin typeface="Trebuchet MS"/>
                <a:cs typeface="Trebuchet MS"/>
              </a:rPr>
              <a:t>r</a:t>
            </a:r>
            <a:r>
              <a:rPr spc="5" dirty="0">
                <a:latin typeface="Trebuchet MS"/>
                <a:cs typeface="Trebuchet MS"/>
              </a:rPr>
              <a:t>i</a:t>
            </a:r>
            <a:r>
              <a:rPr spc="25" dirty="0">
                <a:latin typeface="Trebuchet MS"/>
                <a:cs typeface="Trebuchet MS"/>
              </a:rPr>
              <a:t>v</a:t>
            </a:r>
            <a:r>
              <a:rPr spc="0" dirty="0">
                <a:latin typeface="Trebuchet MS"/>
                <a:cs typeface="Trebuchet MS"/>
              </a:rPr>
              <a:t>i</a:t>
            </a:r>
            <a:r>
              <a:rPr spc="-10" dirty="0">
                <a:latin typeface="Trebuchet MS"/>
                <a:cs typeface="Trebuchet MS"/>
              </a:rPr>
              <a:t>nd</a:t>
            </a:r>
            <a:r>
              <a:rPr dirty="0">
                <a:latin typeface="Trebuchet MS"/>
                <a:cs typeface="Trebuchet MS"/>
              </a:rPr>
              <a:t>	</a:t>
            </a:r>
            <a:r>
              <a:rPr spc="-5" dirty="0"/>
              <a:t>v</a:t>
            </a:r>
            <a:r>
              <a:rPr spc="-10" dirty="0"/>
              <a:t>eridici</a:t>
            </a:r>
            <a:r>
              <a:rPr spc="-5" dirty="0"/>
              <a:t>t</a:t>
            </a:r>
            <a:r>
              <a:rPr spc="-10" dirty="0"/>
              <a:t>atea/suficie</a:t>
            </a:r>
            <a:r>
              <a:rPr dirty="0"/>
              <a:t>n</a:t>
            </a:r>
            <a:r>
              <a:rPr spc="-10" dirty="0"/>
              <a:t>ța</a:t>
            </a:r>
            <a:r>
              <a:rPr dirty="0"/>
              <a:t>	</a:t>
            </a:r>
            <a:r>
              <a:rPr spc="-5" dirty="0"/>
              <a:t>in</a:t>
            </a:r>
            <a:r>
              <a:rPr spc="-10" dirty="0"/>
              <a:t>f</a:t>
            </a:r>
            <a:r>
              <a:rPr spc="-20" dirty="0"/>
              <a:t>o</a:t>
            </a:r>
            <a:r>
              <a:rPr spc="-10" dirty="0"/>
              <a:t>rmați</a:t>
            </a:r>
            <a:r>
              <a:rPr dirty="0"/>
              <a:t>i</a:t>
            </a:r>
            <a:r>
              <a:rPr spc="-5" dirty="0"/>
              <a:t>l</a:t>
            </a:r>
            <a:r>
              <a:rPr spc="-20" dirty="0"/>
              <a:t>o</a:t>
            </a:r>
            <a:r>
              <a:rPr spc="-10" dirty="0"/>
              <a:t>r</a:t>
            </a:r>
            <a:r>
              <a:rPr dirty="0"/>
              <a:t>	</a:t>
            </a:r>
            <a:r>
              <a:rPr dirty="0">
                <a:latin typeface="Trebuchet MS"/>
                <a:cs typeface="Trebuchet MS"/>
              </a:rPr>
              <a:t>d</a:t>
            </a:r>
            <a:r>
              <a:rPr spc="-10" dirty="0">
                <a:latin typeface="Trebuchet MS"/>
                <a:cs typeface="Trebuchet MS"/>
              </a:rPr>
              <a:t>e</a:t>
            </a:r>
            <a:r>
              <a:rPr dirty="0">
                <a:latin typeface="Trebuchet MS"/>
                <a:cs typeface="Trebuchet MS"/>
              </a:rPr>
              <a:t>	</a:t>
            </a:r>
            <a:r>
              <a:rPr spc="-15" dirty="0">
                <a:latin typeface="Trebuchet MS"/>
                <a:cs typeface="Trebuchet MS"/>
              </a:rPr>
              <a:t>iden</a:t>
            </a:r>
            <a:r>
              <a:rPr spc="-5" dirty="0">
                <a:latin typeface="Trebuchet MS"/>
                <a:cs typeface="Trebuchet MS"/>
              </a:rPr>
              <a:t>t</a:t>
            </a:r>
            <a:r>
              <a:rPr spc="-15" dirty="0">
                <a:latin typeface="Trebuchet MS"/>
                <a:cs typeface="Trebuchet MS"/>
              </a:rPr>
              <a:t>if</a:t>
            </a:r>
            <a:r>
              <a:rPr dirty="0">
                <a:latin typeface="Trebuchet MS"/>
                <a:cs typeface="Trebuchet MS"/>
              </a:rPr>
              <a:t>i</a:t>
            </a:r>
            <a:r>
              <a:rPr spc="-10" dirty="0">
                <a:latin typeface="Trebuchet MS"/>
                <a:cs typeface="Trebuchet MS"/>
              </a:rPr>
              <a:t>ca</a:t>
            </a:r>
            <a:r>
              <a:rPr dirty="0">
                <a:latin typeface="Trebuchet MS"/>
                <a:cs typeface="Trebuchet MS"/>
              </a:rPr>
              <a:t>r</a:t>
            </a:r>
            <a:r>
              <a:rPr spc="-10" dirty="0">
                <a:latin typeface="Trebuchet MS"/>
                <a:cs typeface="Trebuchet MS"/>
              </a:rPr>
              <a:t>e</a:t>
            </a:r>
            <a:r>
              <a:rPr dirty="0">
                <a:latin typeface="Trebuchet MS"/>
                <a:cs typeface="Trebuchet MS"/>
              </a:rPr>
              <a:t>	</a:t>
            </a: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0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ja</a:t>
            </a:r>
            <a:r>
              <a:rPr b="0" dirty="0">
                <a:latin typeface="Trebuchet MS"/>
                <a:cs typeface="Trebuchet MS"/>
              </a:rPr>
              <a:t>	</a:t>
            </a:r>
            <a:r>
              <a:rPr b="0" spc="-10" dirty="0">
                <a:latin typeface="Trebuchet MS"/>
                <a:cs typeface="Trebuchet MS"/>
              </a:rPr>
              <a:t>dețin</a:t>
            </a:r>
            <a:r>
              <a:rPr b="0" spc="-5" dirty="0">
                <a:latin typeface="Trebuchet MS"/>
                <a:cs typeface="Trebuchet MS"/>
              </a:rPr>
              <a:t>u</a:t>
            </a:r>
            <a:r>
              <a:rPr b="0" spc="-10" dirty="0">
                <a:latin typeface="Trebuchet MS"/>
                <a:cs typeface="Trebuchet MS"/>
              </a:rPr>
              <a:t>te</a:t>
            </a:r>
            <a:r>
              <a:rPr b="0" dirty="0">
                <a:latin typeface="Trebuchet MS"/>
                <a:cs typeface="Trebuchet MS"/>
              </a:rPr>
              <a:t>	</a:t>
            </a:r>
            <a:r>
              <a:rPr b="0" spc="-15" dirty="0">
                <a:latin typeface="Trebuchet MS"/>
                <a:cs typeface="Trebuchet MS"/>
              </a:rPr>
              <a:t>d</a:t>
            </a:r>
            <a:r>
              <a:rPr b="0" spc="-10" dirty="0">
                <a:latin typeface="Trebuchet MS"/>
                <a:cs typeface="Trebuchet MS"/>
              </a:rPr>
              <a:t>espre</a:t>
            </a:r>
            <a:r>
              <a:rPr b="0" spc="-5" dirty="0">
                <a:latin typeface="Trebuchet MS"/>
                <a:cs typeface="Trebuchet MS"/>
              </a:rPr>
              <a:t> </a:t>
            </a:r>
            <a:r>
              <a:rPr b="0" spc="-15" dirty="0">
                <a:latin typeface="Trebuchet MS"/>
                <a:cs typeface="Trebuchet MS"/>
              </a:rPr>
              <a:t>cli</a:t>
            </a:r>
            <a:r>
              <a:rPr b="0" spc="-5" dirty="0">
                <a:latin typeface="Trebuchet MS"/>
                <a:cs typeface="Trebuchet MS"/>
              </a:rPr>
              <a:t>e</a:t>
            </a:r>
            <a:r>
              <a:rPr b="0" spc="-10" dirty="0">
                <a:latin typeface="Trebuchet MS"/>
                <a:cs typeface="Trebuchet MS"/>
              </a:rPr>
              <a:t>nt/</a:t>
            </a:r>
            <a:r>
              <a:rPr b="0" spc="-15" dirty="0">
                <a:latin typeface="Trebuchet MS"/>
                <a:cs typeface="Trebuchet MS"/>
              </a:rPr>
              <a:t>UBO</a:t>
            </a:r>
            <a:r>
              <a:rPr b="0" spc="-10" dirty="0">
                <a:latin typeface="Trebuchet MS"/>
                <a:cs typeface="Trebuchet MS"/>
              </a:rPr>
              <a:t>.</a:t>
            </a:r>
          </a:p>
        </p:txBody>
      </p:sp>
      <p:sp>
        <p:nvSpPr>
          <p:cNvPr id="7" name="object 7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35" dirty="0"/>
              <a:t>A</a:t>
            </a:r>
            <a:r>
              <a:rPr dirty="0"/>
              <a:t>vocații</a:t>
            </a:r>
            <a:r>
              <a:rPr spc="-2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dirty="0"/>
              <a:t>Cunoașterea</a:t>
            </a:r>
            <a:r>
              <a:rPr spc="-55" dirty="0"/>
              <a:t> </a:t>
            </a:r>
            <a:r>
              <a:rPr spc="-10" dirty="0"/>
              <a:t>c</a:t>
            </a:r>
            <a:r>
              <a:rPr dirty="0"/>
              <a:t>lientelei</a:t>
            </a:r>
            <a:r>
              <a:rPr spc="-5" dirty="0"/>
              <a:t> </a:t>
            </a:r>
            <a:r>
              <a:rPr spc="-5" dirty="0">
                <a:latin typeface="Trebuchet MS"/>
                <a:cs typeface="Trebuchet MS"/>
              </a:rPr>
              <a:t>(</a:t>
            </a:r>
            <a:r>
              <a:rPr spc="-10" dirty="0">
                <a:latin typeface="Trebuchet MS"/>
                <a:cs typeface="Trebuchet MS"/>
              </a:rPr>
              <a:t>M</a:t>
            </a:r>
            <a:r>
              <a:rPr spc="-5" dirty="0"/>
              <a:t>ă</a:t>
            </a:r>
            <a:r>
              <a:rPr dirty="0">
                <a:latin typeface="Trebuchet MS"/>
                <a:cs typeface="Trebuchet MS"/>
              </a:rPr>
              <a:t>suri</a:t>
            </a:r>
            <a:r>
              <a:rPr spc="-15" dirty="0">
                <a:latin typeface="Trebuchet MS"/>
                <a:cs typeface="Trebuchet MS"/>
              </a:rPr>
              <a:t> </a:t>
            </a:r>
            <a:r>
              <a:rPr dirty="0">
                <a:latin typeface="Trebuchet MS"/>
                <a:cs typeface="Trebuchet MS"/>
              </a:rPr>
              <a:t>standar</a:t>
            </a:r>
            <a:r>
              <a:rPr spc="-5" dirty="0">
                <a:latin typeface="Trebuchet MS"/>
                <a:cs typeface="Trebuchet MS"/>
              </a:rPr>
              <a:t>d</a:t>
            </a:r>
            <a:r>
              <a:rPr dirty="0">
                <a:latin typeface="Trebuchet MS"/>
                <a:cs typeface="Trebuchet MS"/>
              </a:rPr>
              <a:t>)</a:t>
            </a:r>
            <a:r>
              <a:rPr spc="-30" dirty="0">
                <a:latin typeface="Trebuchet MS"/>
                <a:cs typeface="Trebuchet MS"/>
              </a:rPr>
              <a:t> </a:t>
            </a:r>
            <a:r>
              <a:rPr spc="-5" dirty="0">
                <a:latin typeface="Trebuchet MS"/>
                <a:cs typeface="Trebuchet MS"/>
              </a:rPr>
              <a:t>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419" y="877951"/>
            <a:ext cx="10594975" cy="5476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200" b="1" spc="-130" dirty="0">
                <a:latin typeface="Trebuchet MS"/>
                <a:cs typeface="Trebuchet MS"/>
              </a:rPr>
              <a:t>P</a:t>
            </a:r>
            <a:r>
              <a:rPr sz="2200" b="1" spc="-15" dirty="0">
                <a:latin typeface="Trebuchet MS"/>
                <a:cs typeface="Trebuchet MS"/>
              </a:rPr>
              <a:t>entru</a:t>
            </a:r>
            <a:r>
              <a:rPr sz="2200" b="1" spc="15" dirty="0">
                <a:latin typeface="Trebuchet MS"/>
                <a:cs typeface="Trebuchet MS"/>
              </a:rPr>
              <a:t> </a:t>
            </a:r>
            <a:r>
              <a:rPr sz="2200" b="1" spc="-10" dirty="0">
                <a:latin typeface="Trebuchet MS"/>
                <a:cs typeface="Trebuchet MS"/>
              </a:rPr>
              <a:t>clienți</a:t>
            </a:r>
            <a:r>
              <a:rPr sz="2200" b="1" spc="10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noi</a:t>
            </a:r>
            <a:r>
              <a:rPr sz="2200" b="1" spc="25" dirty="0">
                <a:latin typeface="Trebuchet MS"/>
                <a:cs typeface="Trebuchet MS"/>
              </a:rPr>
              <a:t> </a:t>
            </a:r>
            <a:r>
              <a:rPr sz="2200" b="1" spc="-10" dirty="0">
                <a:latin typeface="Trebuchet MS"/>
                <a:cs typeface="Trebuchet MS"/>
              </a:rPr>
              <a:t>-</a:t>
            </a:r>
            <a:r>
              <a:rPr sz="2200" b="1" spc="5" dirty="0">
                <a:latin typeface="Trebuchet MS"/>
                <a:cs typeface="Trebuchet MS"/>
              </a:rPr>
              <a:t> 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KYC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se</a:t>
            </a:r>
            <a:r>
              <a:rPr sz="2200" b="1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2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plică</a:t>
            </a:r>
            <a:r>
              <a:rPr sz="2200" b="1" spc="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înainte</a:t>
            </a:r>
            <a:r>
              <a:rPr sz="2200" b="1" spc="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de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se</a:t>
            </a:r>
            <a:r>
              <a:rPr sz="2200" b="1" spc="-30" dirty="0">
                <a:solidFill>
                  <a:srgbClr val="C00000"/>
                </a:solidFill>
                <a:latin typeface="Trebuchet MS"/>
                <a:cs typeface="Trebuchet MS"/>
              </a:rPr>
              <a:t>m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200" b="1" spc="-2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2200" b="1" spc="-25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200" b="1" spc="3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15" dirty="0">
                <a:solidFill>
                  <a:srgbClr val="C00000"/>
                </a:solidFill>
                <a:latin typeface="Trebuchet MS"/>
                <a:cs typeface="Trebuchet MS"/>
              </a:rPr>
              <a:t>CAJ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ts val="2400"/>
              </a:lnSpc>
              <a:spcBef>
                <a:spcPts val="10"/>
              </a:spcBef>
            </a:pPr>
            <a:endParaRPr sz="2400"/>
          </a:p>
          <a:p>
            <a:pPr marL="12700" marR="125730">
              <a:lnSpc>
                <a:spcPts val="2380"/>
              </a:lnSpc>
            </a:pPr>
            <a:r>
              <a:rPr sz="2200" u="heavy" spc="-675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Declaraț</a:t>
            </a:r>
            <a:r>
              <a:rPr sz="2200" u="heavy" spc="-665" dirty="0">
                <a:latin typeface="Trebuchet MS"/>
                <a:cs typeface="Trebuchet MS"/>
              </a:rPr>
              <a:t> </a:t>
            </a:r>
            <a:r>
              <a:rPr sz="2200" u="heavy" spc="-10" dirty="0">
                <a:latin typeface="Trebuchet MS"/>
                <a:cs typeface="Trebuchet MS"/>
              </a:rPr>
              <a:t>ie K</a:t>
            </a:r>
            <a:r>
              <a:rPr sz="2200" u="heavy" spc="-25" dirty="0">
                <a:latin typeface="Trebuchet MS"/>
                <a:cs typeface="Trebuchet MS"/>
              </a:rPr>
              <a:t>Y</a:t>
            </a:r>
            <a:r>
              <a:rPr sz="2200" u="heavy" spc="-10" dirty="0">
                <a:latin typeface="Trebuchet MS"/>
                <a:cs typeface="Trebuchet MS"/>
              </a:rPr>
              <a:t>C / Fișa</a:t>
            </a:r>
            <a:r>
              <a:rPr sz="2200" u="heavy" spc="-20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de c</a:t>
            </a:r>
            <a:r>
              <a:rPr sz="2200" u="heavy" spc="-665" dirty="0">
                <a:latin typeface="Trebuchet MS"/>
                <a:cs typeface="Trebuchet MS"/>
              </a:rPr>
              <a:t> </a:t>
            </a:r>
            <a:r>
              <a:rPr sz="2200" u="heavy" spc="-10" dirty="0">
                <a:latin typeface="Trebuchet MS"/>
                <a:cs typeface="Trebuchet MS"/>
              </a:rPr>
              <a:t>unoaștere a client</a:t>
            </a:r>
            <a:r>
              <a:rPr sz="2200" u="heavy" spc="-665" dirty="0">
                <a:latin typeface="Trebuchet MS"/>
                <a:cs typeface="Trebuchet MS"/>
              </a:rPr>
              <a:t> </a:t>
            </a:r>
            <a:r>
              <a:rPr sz="2200" u="heavy" spc="-10" dirty="0">
                <a:latin typeface="Trebuchet MS"/>
                <a:cs typeface="Trebuchet MS"/>
              </a:rPr>
              <a:t>elei</a:t>
            </a:r>
            <a:r>
              <a:rPr sz="2200" u="heavy" spc="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(conținutul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poate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să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difere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de docum</a:t>
            </a:r>
            <a:r>
              <a:rPr sz="2200" spc="-10" dirty="0">
                <a:latin typeface="Trebuchet MS"/>
                <a:cs typeface="Trebuchet MS"/>
              </a:rPr>
              <a:t>entul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propus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pr</a:t>
            </a:r>
            <a:r>
              <a:rPr sz="2200" spc="-20" dirty="0">
                <a:latin typeface="Trebuchet MS"/>
                <a:cs typeface="Trebuchet MS"/>
              </a:rPr>
              <a:t>i</a:t>
            </a:r>
            <a:r>
              <a:rPr sz="2200" spc="-15" dirty="0">
                <a:latin typeface="Trebuchet MS"/>
                <a:cs typeface="Trebuchet MS"/>
              </a:rPr>
              <a:t>n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95" dirty="0">
                <a:latin typeface="Trebuchet MS"/>
                <a:cs typeface="Trebuchet MS"/>
              </a:rPr>
              <a:t>R</a:t>
            </a:r>
            <a:r>
              <a:rPr sz="2200" spc="-10" dirty="0">
                <a:latin typeface="Trebuchet MS"/>
                <a:cs typeface="Trebuchet MS"/>
              </a:rPr>
              <a:t>egle</a:t>
            </a:r>
            <a:r>
              <a:rPr sz="2200" spc="-15" dirty="0">
                <a:latin typeface="Trebuchet MS"/>
                <a:cs typeface="Trebuchet MS"/>
              </a:rPr>
              <a:t>men</a:t>
            </a:r>
            <a:r>
              <a:rPr sz="2200" spc="-5" dirty="0">
                <a:latin typeface="Trebuchet MS"/>
                <a:cs typeface="Trebuchet MS"/>
              </a:rPr>
              <a:t>t</a:t>
            </a:r>
            <a:r>
              <a:rPr sz="2200" spc="-15" dirty="0">
                <a:latin typeface="Trebuchet MS"/>
                <a:cs typeface="Trebuchet MS"/>
              </a:rPr>
              <a:t>area </a:t>
            </a:r>
            <a:r>
              <a:rPr sz="2200" spc="-10" dirty="0">
                <a:latin typeface="Trebuchet MS"/>
                <a:cs typeface="Trebuchet MS"/>
              </a:rPr>
              <a:t>sectorială)</a:t>
            </a:r>
            <a:r>
              <a:rPr sz="2200" spc="1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–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a</a:t>
            </a:r>
            <a:r>
              <a:rPr sz="2200" spc="-10" dirty="0">
                <a:latin typeface="Trebuchet MS"/>
                <a:cs typeface="Trebuchet MS"/>
              </a:rPr>
              <a:t>r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tr</a:t>
            </a:r>
            <a:r>
              <a:rPr sz="2200" spc="-10" dirty="0">
                <a:latin typeface="Trebuchet MS"/>
                <a:cs typeface="Trebuchet MS"/>
              </a:rPr>
              <a:t>e</a:t>
            </a:r>
            <a:r>
              <a:rPr sz="2200" spc="-20" dirty="0">
                <a:latin typeface="Trebuchet MS"/>
                <a:cs typeface="Trebuchet MS"/>
              </a:rPr>
              <a:t>bu</a:t>
            </a:r>
            <a:r>
              <a:rPr sz="2200" spc="-10" dirty="0">
                <a:latin typeface="Trebuchet MS"/>
                <a:cs typeface="Trebuchet MS"/>
              </a:rPr>
              <a:t>i</a:t>
            </a:r>
            <a:r>
              <a:rPr sz="2200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să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includă,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c</a:t>
            </a:r>
            <a:r>
              <a:rPr sz="2200" spc="-10" dirty="0">
                <a:latin typeface="Trebuchet MS"/>
                <a:cs typeface="Trebuchet MS"/>
              </a:rPr>
              <a:t>el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puțin, informații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privind: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ts val="2210"/>
              </a:lnSpc>
              <a:buFont typeface="Trebuchet MS"/>
              <a:buChar char="-"/>
              <a:tabLst>
                <a:tab pos="355600" algn="l"/>
              </a:tabLst>
            </a:pPr>
            <a:r>
              <a:rPr sz="2200" spc="-10" dirty="0">
                <a:latin typeface="Trebuchet MS"/>
                <a:cs typeface="Trebuchet MS"/>
              </a:rPr>
              <a:t>Beneficiarul</a:t>
            </a:r>
            <a:r>
              <a:rPr sz="2200" spc="-15" dirty="0">
                <a:latin typeface="Trebuchet MS"/>
                <a:cs typeface="Trebuchet MS"/>
              </a:rPr>
              <a:t> </a:t>
            </a:r>
            <a:r>
              <a:rPr sz="2200" spc="-95" dirty="0">
                <a:latin typeface="Trebuchet MS"/>
                <a:cs typeface="Trebuchet MS"/>
              </a:rPr>
              <a:t>R</a:t>
            </a:r>
            <a:r>
              <a:rPr sz="2200" spc="-20" dirty="0">
                <a:latin typeface="Trebuchet MS"/>
                <a:cs typeface="Trebuchet MS"/>
              </a:rPr>
              <a:t>ea</a:t>
            </a:r>
            <a:r>
              <a:rPr sz="2200" spc="-10" dirty="0">
                <a:latin typeface="Trebuchet MS"/>
                <a:cs typeface="Trebuchet MS"/>
              </a:rPr>
              <a:t>l</a:t>
            </a:r>
            <a:r>
              <a:rPr sz="2200" spc="-15" dirty="0">
                <a:latin typeface="Trebuchet MS"/>
                <a:cs typeface="Trebuchet MS"/>
              </a:rPr>
              <a:t> (</a:t>
            </a:r>
            <a:r>
              <a:rPr sz="2200" spc="-20" dirty="0">
                <a:solidFill>
                  <a:srgbClr val="C00000"/>
                </a:solidFill>
                <a:latin typeface="Trebuchet MS"/>
                <a:cs typeface="Trebuchet MS"/>
              </a:rPr>
              <a:t>U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BO</a:t>
            </a:r>
            <a:r>
              <a:rPr sz="2200" spc="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- 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controlează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/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de</a:t>
            </a:r>
            <a:r>
              <a:rPr sz="2200" dirty="0">
                <a:solidFill>
                  <a:srgbClr val="C00000"/>
                </a:solidFill>
                <a:latin typeface="Trebuchet MS"/>
                <a:cs typeface="Trebuchet MS"/>
              </a:rPr>
              <a:t>ț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ine </a:t>
            </a:r>
            <a:r>
              <a:rPr sz="2200" dirty="0">
                <a:solidFill>
                  <a:srgbClr val="C00000"/>
                </a:solidFill>
                <a:latin typeface="Trebuchet MS"/>
                <a:cs typeface="Trebuchet MS"/>
              </a:rPr>
              <a:t>&gt;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20" dirty="0">
                <a:solidFill>
                  <a:srgbClr val="C00000"/>
                </a:solidFill>
                <a:latin typeface="Trebuchet MS"/>
                <a:cs typeface="Trebuchet MS"/>
              </a:rPr>
              <a:t>25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%</a:t>
            </a:r>
            <a:r>
              <a:rPr sz="2200" spc="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din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2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ț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iun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200" spc="-10" dirty="0">
                <a:latin typeface="Trebuchet MS"/>
                <a:cs typeface="Trebuchet MS"/>
              </a:rPr>
              <a:t>)</a:t>
            </a:r>
            <a:r>
              <a:rPr sz="220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și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ts val="2510"/>
              </a:lnSpc>
              <a:buFont typeface="Trebuchet MS"/>
              <a:buChar char="-"/>
              <a:tabLst>
                <a:tab pos="355600" algn="l"/>
              </a:tabLst>
            </a:pPr>
            <a:r>
              <a:rPr sz="2200" spc="-125" dirty="0">
                <a:latin typeface="Trebuchet MS"/>
                <a:cs typeface="Trebuchet MS"/>
              </a:rPr>
              <a:t>P</a:t>
            </a:r>
            <a:r>
              <a:rPr sz="2200" spc="-20" dirty="0">
                <a:latin typeface="Trebuchet MS"/>
                <a:cs typeface="Trebuchet MS"/>
              </a:rPr>
              <a:t>ersoanel</a:t>
            </a:r>
            <a:r>
              <a:rPr sz="2200" spc="-15" dirty="0">
                <a:latin typeface="Trebuchet MS"/>
                <a:cs typeface="Trebuchet MS"/>
              </a:rPr>
              <a:t>e</a:t>
            </a:r>
            <a:r>
              <a:rPr sz="2200" spc="1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Expuse</a:t>
            </a:r>
            <a:r>
              <a:rPr sz="2200" spc="-10" dirty="0">
                <a:latin typeface="Trebuchet MS"/>
                <a:cs typeface="Trebuchet MS"/>
              </a:rPr>
              <a:t> Public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5" dirty="0">
                <a:latin typeface="Trebuchet MS"/>
                <a:cs typeface="Trebuchet MS"/>
              </a:rPr>
              <a:t>(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PEP</a:t>
            </a:r>
            <a:r>
              <a:rPr sz="2200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-</a:t>
            </a:r>
            <a:r>
              <a:rPr sz="2200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inc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l.</a:t>
            </a:r>
            <a:r>
              <a:rPr sz="2200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membri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de</a:t>
            </a:r>
            <a:r>
              <a:rPr sz="2200" spc="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familie,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asociați</a:t>
            </a:r>
            <a:r>
              <a:rPr sz="2200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spc="-15" dirty="0">
                <a:solidFill>
                  <a:srgbClr val="C00000"/>
                </a:solidFill>
                <a:latin typeface="Trebuchet MS"/>
                <a:cs typeface="Trebuchet MS"/>
              </a:rPr>
              <a:t>apropi</a:t>
            </a:r>
            <a:r>
              <a:rPr sz="2200" spc="-2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200" spc="-10" dirty="0">
                <a:solidFill>
                  <a:srgbClr val="C00000"/>
                </a:solidFill>
                <a:latin typeface="Trebuchet MS"/>
                <a:cs typeface="Trebuchet MS"/>
              </a:rPr>
              <a:t>ț</a:t>
            </a:r>
            <a:r>
              <a:rPr sz="2200" spc="0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200" spc="-10" dirty="0">
                <a:latin typeface="Trebuchet MS"/>
                <a:cs typeface="Trebuchet MS"/>
              </a:rPr>
              <a:t>)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ts val="2100"/>
              </a:lnSpc>
              <a:spcBef>
                <a:spcPts val="12"/>
              </a:spcBef>
            </a:pPr>
            <a:endParaRPr sz="2100"/>
          </a:p>
          <a:p>
            <a:pPr marL="12700">
              <a:lnSpc>
                <a:spcPts val="2510"/>
              </a:lnSpc>
            </a:pPr>
            <a:r>
              <a:rPr sz="2200" u="heavy" spc="-675" dirty="0">
                <a:latin typeface="Trebuchet MS"/>
                <a:cs typeface="Trebuchet MS"/>
              </a:rPr>
              <a:t> </a:t>
            </a:r>
            <a:r>
              <a:rPr sz="2200" u="heavy" spc="-10" dirty="0">
                <a:latin typeface="Trebuchet MS"/>
                <a:cs typeface="Trebuchet MS"/>
              </a:rPr>
              <a:t>Solicitaț</a:t>
            </a:r>
            <a:r>
              <a:rPr sz="2200" u="heavy" spc="-665" dirty="0">
                <a:latin typeface="Trebuchet MS"/>
                <a:cs typeface="Trebuchet MS"/>
              </a:rPr>
              <a:t> </a:t>
            </a:r>
            <a:r>
              <a:rPr sz="2200" u="heavy" spc="-10" dirty="0">
                <a:latin typeface="Trebuchet MS"/>
                <a:cs typeface="Trebuchet MS"/>
              </a:rPr>
              <a:t>i client</a:t>
            </a:r>
            <a:r>
              <a:rPr sz="2200" u="heavy" spc="-665" dirty="0">
                <a:latin typeface="Trebuchet MS"/>
                <a:cs typeface="Trebuchet MS"/>
              </a:rPr>
              <a:t> </a:t>
            </a:r>
            <a:r>
              <a:rPr sz="2200" u="heavy" spc="-10" dirty="0">
                <a:latin typeface="Trebuchet MS"/>
                <a:cs typeface="Trebuchet MS"/>
              </a:rPr>
              <a:t>ului</a:t>
            </a:r>
            <a:r>
              <a:rPr sz="2200" u="heavy" spc="-5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următoarele</a:t>
            </a:r>
            <a:r>
              <a:rPr sz="2200" u="heavy" spc="-20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docume</a:t>
            </a:r>
            <a:r>
              <a:rPr sz="2200" u="heavy" spc="-665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nt</a:t>
            </a:r>
            <a:r>
              <a:rPr sz="2200" u="heavy" spc="-670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e</a:t>
            </a:r>
            <a:r>
              <a:rPr sz="2200" u="heavy" spc="-65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,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în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copie,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după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caz:</a:t>
            </a:r>
            <a:endParaRPr sz="2200">
              <a:latin typeface="Trebuchet MS"/>
              <a:cs typeface="Trebuchet MS"/>
            </a:endParaRPr>
          </a:p>
          <a:p>
            <a:pPr marL="299085" indent="-286385">
              <a:lnSpc>
                <a:spcPts val="2510"/>
              </a:lnSpc>
              <a:buFont typeface="Courier New"/>
              <a:buChar char="o"/>
              <a:tabLst>
                <a:tab pos="299720" algn="l"/>
              </a:tabLst>
            </a:pPr>
            <a:r>
              <a:rPr sz="2200" b="1" spc="-15" dirty="0">
                <a:latin typeface="Trebuchet MS"/>
                <a:cs typeface="Trebuchet MS"/>
              </a:rPr>
              <a:t>Client</a:t>
            </a:r>
            <a:r>
              <a:rPr sz="2200" b="1" spc="20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PF</a:t>
            </a:r>
            <a:r>
              <a:rPr sz="2200" b="1" dirty="0">
                <a:latin typeface="Trebuchet MS"/>
                <a:cs typeface="Trebuchet MS"/>
              </a:rPr>
              <a:t> </a:t>
            </a:r>
            <a:r>
              <a:rPr sz="2200" b="1" spc="-10" dirty="0">
                <a:latin typeface="Trebuchet MS"/>
                <a:cs typeface="Trebuchet MS"/>
              </a:rPr>
              <a:t>-</a:t>
            </a:r>
            <a:r>
              <a:rPr sz="2200" b="1" spc="5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act</a:t>
            </a:r>
            <a:r>
              <a:rPr sz="2200" b="1" spc="5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de</a:t>
            </a:r>
            <a:r>
              <a:rPr sz="2200" b="1" spc="-5" dirty="0">
                <a:latin typeface="Trebuchet MS"/>
                <a:cs typeface="Trebuchet MS"/>
              </a:rPr>
              <a:t> i</a:t>
            </a:r>
            <a:r>
              <a:rPr sz="2200" b="1" spc="-15" dirty="0">
                <a:latin typeface="Trebuchet MS"/>
                <a:cs typeface="Trebuchet MS"/>
              </a:rPr>
              <a:t>dentitate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ts val="2100"/>
              </a:lnSpc>
              <a:spcBef>
                <a:spcPts val="13"/>
              </a:spcBef>
              <a:buFont typeface="Courier New"/>
              <a:buChar char="o"/>
            </a:pPr>
            <a:endParaRPr sz="2100"/>
          </a:p>
          <a:p>
            <a:pPr marL="299085" indent="-286385">
              <a:lnSpc>
                <a:spcPts val="2510"/>
              </a:lnSpc>
              <a:buFont typeface="Courier New"/>
              <a:buChar char="o"/>
              <a:tabLst>
                <a:tab pos="299720" algn="l"/>
              </a:tabLst>
            </a:pPr>
            <a:r>
              <a:rPr sz="2200" b="1" spc="-15" dirty="0">
                <a:latin typeface="Trebuchet MS"/>
                <a:cs typeface="Trebuchet MS"/>
              </a:rPr>
              <a:t>Client</a:t>
            </a:r>
            <a:r>
              <a:rPr sz="2200" b="1" spc="20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P</a:t>
            </a:r>
            <a:r>
              <a:rPr sz="2200" b="1" spc="-30" dirty="0">
                <a:latin typeface="Trebuchet MS"/>
                <a:cs typeface="Trebuchet MS"/>
              </a:rPr>
              <a:t>J</a:t>
            </a:r>
            <a:r>
              <a:rPr sz="2200" b="1" spc="-10" dirty="0">
                <a:latin typeface="Trebuchet MS"/>
                <a:cs typeface="Trebuchet MS"/>
              </a:rPr>
              <a:t>:</a:t>
            </a:r>
            <a:endParaRPr sz="2200">
              <a:latin typeface="Trebuchet MS"/>
              <a:cs typeface="Trebuchet MS"/>
            </a:endParaRPr>
          </a:p>
          <a:p>
            <a:pPr marL="756285" marR="6350" indent="-287020">
              <a:lnSpc>
                <a:spcPts val="2380"/>
              </a:lnSpc>
              <a:spcBef>
                <a:spcPts val="165"/>
              </a:spcBef>
            </a:pPr>
            <a:r>
              <a:rPr sz="2200" spc="-15" dirty="0">
                <a:latin typeface="Courier New"/>
                <a:cs typeface="Courier New"/>
              </a:rPr>
              <a:t>o</a:t>
            </a:r>
            <a:r>
              <a:rPr sz="2200" spc="-380" dirty="0">
                <a:latin typeface="Courier New"/>
                <a:cs typeface="Courier New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acte</a:t>
            </a:r>
            <a:r>
              <a:rPr sz="2200" b="1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de</a:t>
            </a:r>
            <a:r>
              <a:rPr sz="2200" b="1" spc="-5" dirty="0">
                <a:latin typeface="Trebuchet MS"/>
                <a:cs typeface="Trebuchet MS"/>
              </a:rPr>
              <a:t> i</a:t>
            </a:r>
            <a:r>
              <a:rPr sz="2200" b="1" spc="-15" dirty="0">
                <a:latin typeface="Trebuchet MS"/>
                <a:cs typeface="Trebuchet MS"/>
              </a:rPr>
              <a:t>dentitate</a:t>
            </a:r>
            <a:r>
              <a:rPr sz="2200" b="1" spc="2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B</a:t>
            </a:r>
            <a:r>
              <a:rPr sz="2200" spc="-10" dirty="0">
                <a:latin typeface="Trebuchet MS"/>
                <a:cs typeface="Trebuchet MS"/>
              </a:rPr>
              <a:t>e</a:t>
            </a:r>
            <a:r>
              <a:rPr sz="2200" spc="-20" dirty="0">
                <a:latin typeface="Trebuchet MS"/>
                <a:cs typeface="Trebuchet MS"/>
              </a:rPr>
              <a:t>ne</a:t>
            </a:r>
            <a:r>
              <a:rPr sz="2200" spc="-5" dirty="0">
                <a:latin typeface="Trebuchet MS"/>
                <a:cs typeface="Trebuchet MS"/>
              </a:rPr>
              <a:t>f</a:t>
            </a:r>
            <a:r>
              <a:rPr sz="2200" spc="-15" dirty="0">
                <a:latin typeface="Trebuchet MS"/>
                <a:cs typeface="Trebuchet MS"/>
              </a:rPr>
              <a:t>iciar(i</a:t>
            </a:r>
            <a:r>
              <a:rPr sz="2200" spc="-10" dirty="0">
                <a:latin typeface="Trebuchet MS"/>
                <a:cs typeface="Trebuchet MS"/>
              </a:rPr>
              <a:t>)</a:t>
            </a:r>
            <a:r>
              <a:rPr sz="2200" dirty="0">
                <a:latin typeface="Trebuchet MS"/>
                <a:cs typeface="Trebuchet MS"/>
              </a:rPr>
              <a:t> </a:t>
            </a:r>
            <a:r>
              <a:rPr sz="2200" spc="-95" dirty="0">
                <a:latin typeface="Trebuchet MS"/>
                <a:cs typeface="Trebuchet MS"/>
              </a:rPr>
              <a:t>R</a:t>
            </a:r>
            <a:r>
              <a:rPr sz="2200" spc="-15" dirty="0">
                <a:latin typeface="Trebuchet MS"/>
                <a:cs typeface="Trebuchet MS"/>
              </a:rPr>
              <a:t>eal(i)</a:t>
            </a:r>
            <a:r>
              <a:rPr sz="2200" spc="-10" dirty="0">
                <a:latin typeface="Trebuchet MS"/>
                <a:cs typeface="Trebuchet MS"/>
              </a:rPr>
              <a:t>,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re</a:t>
            </a:r>
            <a:r>
              <a:rPr sz="2200" spc="-20" dirty="0">
                <a:latin typeface="Trebuchet MS"/>
                <a:cs typeface="Trebuchet MS"/>
              </a:rPr>
              <a:t>preze</a:t>
            </a:r>
            <a:r>
              <a:rPr sz="2200" spc="-15" dirty="0">
                <a:latin typeface="Trebuchet MS"/>
                <a:cs typeface="Trebuchet MS"/>
              </a:rPr>
              <a:t>n</a:t>
            </a:r>
            <a:r>
              <a:rPr sz="2200" spc="-20" dirty="0">
                <a:latin typeface="Trebuchet MS"/>
                <a:cs typeface="Trebuchet MS"/>
              </a:rPr>
              <a:t>tan</a:t>
            </a:r>
            <a:r>
              <a:rPr sz="2200" spc="-10" dirty="0">
                <a:latin typeface="Trebuchet MS"/>
                <a:cs typeface="Trebuchet MS"/>
              </a:rPr>
              <a:t>t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legal,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împu</a:t>
            </a:r>
            <a:r>
              <a:rPr sz="2200" spc="-10" dirty="0">
                <a:latin typeface="Trebuchet MS"/>
                <a:cs typeface="Trebuchet MS"/>
              </a:rPr>
              <a:t>t</a:t>
            </a:r>
            <a:r>
              <a:rPr sz="2200" spc="-15" dirty="0">
                <a:latin typeface="Trebuchet MS"/>
                <a:cs typeface="Trebuchet MS"/>
              </a:rPr>
              <a:t>ernici</a:t>
            </a:r>
            <a:r>
              <a:rPr sz="2200" spc="-10" dirty="0">
                <a:latin typeface="Trebuchet MS"/>
                <a:cs typeface="Trebuchet MS"/>
              </a:rPr>
              <a:t>t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a</a:t>
            </a:r>
            <a:r>
              <a:rPr sz="2200" spc="-10" dirty="0">
                <a:latin typeface="Trebuchet MS"/>
                <a:cs typeface="Trebuchet MS"/>
              </a:rPr>
              <a:t>l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PJ</a:t>
            </a:r>
            <a:r>
              <a:rPr sz="2200" spc="-10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(atun</a:t>
            </a:r>
            <a:r>
              <a:rPr sz="2200" spc="-10" dirty="0">
                <a:latin typeface="Trebuchet MS"/>
                <a:cs typeface="Trebuchet MS"/>
              </a:rPr>
              <a:t>ci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cân</a:t>
            </a:r>
            <a:r>
              <a:rPr sz="2200" spc="-15" dirty="0">
                <a:latin typeface="Trebuchet MS"/>
                <a:cs typeface="Trebuchet MS"/>
              </a:rPr>
              <a:t>d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CAJ</a:t>
            </a:r>
            <a:r>
              <a:rPr sz="2200" spc="-10" dirty="0">
                <a:latin typeface="Trebuchet MS"/>
                <a:cs typeface="Trebuchet MS"/>
              </a:rPr>
              <a:t>-ul</a:t>
            </a:r>
            <a:r>
              <a:rPr sz="2200" spc="20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nu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e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semnat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de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reprez</a:t>
            </a:r>
            <a:r>
              <a:rPr sz="2200" spc="-10" dirty="0">
                <a:latin typeface="Trebuchet MS"/>
                <a:cs typeface="Trebuchet MS"/>
              </a:rPr>
              <a:t>e</a:t>
            </a:r>
            <a:r>
              <a:rPr sz="2200" spc="-15" dirty="0">
                <a:latin typeface="Trebuchet MS"/>
                <a:cs typeface="Trebuchet MS"/>
              </a:rPr>
              <a:t>ntantul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legal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+</a:t>
            </a:r>
            <a:r>
              <a:rPr sz="2200" spc="10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procură);</a:t>
            </a:r>
            <a:endParaRPr sz="2200">
              <a:latin typeface="Trebuchet MS"/>
              <a:cs typeface="Trebuchet MS"/>
            </a:endParaRPr>
          </a:p>
          <a:p>
            <a:pPr marL="469265">
              <a:lnSpc>
                <a:spcPts val="2340"/>
              </a:lnSpc>
            </a:pPr>
            <a:r>
              <a:rPr sz="2200" spc="-15" dirty="0">
                <a:latin typeface="Courier New"/>
                <a:cs typeface="Courier New"/>
              </a:rPr>
              <a:t>o</a:t>
            </a:r>
            <a:r>
              <a:rPr sz="2200" spc="-380" dirty="0">
                <a:latin typeface="Courier New"/>
                <a:cs typeface="Courier New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act</a:t>
            </a:r>
            <a:r>
              <a:rPr sz="2200" b="1" spc="5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c</a:t>
            </a:r>
            <a:r>
              <a:rPr sz="2200" b="1" spc="-10" dirty="0">
                <a:latin typeface="Trebuchet MS"/>
                <a:cs typeface="Trebuchet MS"/>
              </a:rPr>
              <a:t>o</a:t>
            </a:r>
            <a:r>
              <a:rPr sz="2200" b="1" spc="-20" dirty="0">
                <a:latin typeface="Trebuchet MS"/>
                <a:cs typeface="Trebuchet MS"/>
              </a:rPr>
              <a:t>ns</a:t>
            </a:r>
            <a:r>
              <a:rPr sz="2200" b="1" spc="-5" dirty="0">
                <a:latin typeface="Trebuchet MS"/>
                <a:cs typeface="Trebuchet MS"/>
              </a:rPr>
              <a:t>t</a:t>
            </a:r>
            <a:r>
              <a:rPr sz="2200" b="1" spc="-15" dirty="0">
                <a:latin typeface="Trebuchet MS"/>
                <a:cs typeface="Trebuchet MS"/>
              </a:rPr>
              <a:t>i</a:t>
            </a:r>
            <a:r>
              <a:rPr sz="2200" b="1" spc="-5" dirty="0">
                <a:latin typeface="Trebuchet MS"/>
                <a:cs typeface="Trebuchet MS"/>
              </a:rPr>
              <a:t>t</a:t>
            </a:r>
            <a:r>
              <a:rPr sz="2200" b="1" spc="-15" dirty="0">
                <a:latin typeface="Trebuchet MS"/>
                <a:cs typeface="Trebuchet MS"/>
              </a:rPr>
              <a:t>ut</a:t>
            </a:r>
            <a:r>
              <a:rPr sz="2200" b="1" spc="-5" dirty="0">
                <a:latin typeface="Trebuchet MS"/>
                <a:cs typeface="Trebuchet MS"/>
              </a:rPr>
              <a:t>i</a:t>
            </a:r>
            <a:r>
              <a:rPr sz="2200" b="1" spc="-15" dirty="0">
                <a:latin typeface="Trebuchet MS"/>
                <a:cs typeface="Trebuchet MS"/>
              </a:rPr>
              <a:t>v</a:t>
            </a:r>
            <a:r>
              <a:rPr sz="2200" b="1" spc="2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ac</a:t>
            </a:r>
            <a:r>
              <a:rPr sz="2200" spc="-5" dirty="0">
                <a:latin typeface="Trebuchet MS"/>
                <a:cs typeface="Trebuchet MS"/>
              </a:rPr>
              <a:t>t</a:t>
            </a:r>
            <a:r>
              <a:rPr sz="2200" spc="-10" dirty="0">
                <a:latin typeface="Trebuchet MS"/>
                <a:cs typeface="Trebuchet MS"/>
              </a:rPr>
              <a:t>ualizat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și</a:t>
            </a:r>
            <a:r>
              <a:rPr sz="2200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cert</a:t>
            </a:r>
            <a:r>
              <a:rPr sz="2200" b="1" spc="-5" dirty="0">
                <a:latin typeface="Trebuchet MS"/>
                <a:cs typeface="Trebuchet MS"/>
              </a:rPr>
              <a:t>i</a:t>
            </a:r>
            <a:r>
              <a:rPr sz="2200" b="1" spc="-10" dirty="0">
                <a:latin typeface="Trebuchet MS"/>
                <a:cs typeface="Trebuchet MS"/>
              </a:rPr>
              <a:t>f</a:t>
            </a:r>
            <a:r>
              <a:rPr sz="2200" b="1" spc="-5" dirty="0">
                <a:latin typeface="Trebuchet MS"/>
                <a:cs typeface="Trebuchet MS"/>
              </a:rPr>
              <a:t>i</a:t>
            </a:r>
            <a:r>
              <a:rPr sz="2200" b="1" spc="-15" dirty="0">
                <a:latin typeface="Trebuchet MS"/>
                <a:cs typeface="Trebuchet MS"/>
              </a:rPr>
              <a:t>cat</a:t>
            </a:r>
            <a:r>
              <a:rPr sz="2200" b="1" spc="5" dirty="0">
                <a:latin typeface="Trebuchet MS"/>
                <a:cs typeface="Trebuchet MS"/>
              </a:rPr>
              <a:t> </a:t>
            </a:r>
            <a:r>
              <a:rPr sz="2200" b="1" spc="-15" dirty="0">
                <a:latin typeface="Trebuchet MS"/>
                <a:cs typeface="Trebuchet MS"/>
              </a:rPr>
              <a:t>de</a:t>
            </a:r>
            <a:r>
              <a:rPr sz="2200" b="1" spc="-5" dirty="0">
                <a:latin typeface="Trebuchet MS"/>
                <a:cs typeface="Trebuchet MS"/>
              </a:rPr>
              <a:t> î</a:t>
            </a:r>
            <a:r>
              <a:rPr sz="2200" b="1" spc="-20" dirty="0">
                <a:latin typeface="Trebuchet MS"/>
                <a:cs typeface="Trebuchet MS"/>
              </a:rPr>
              <a:t>nregis</a:t>
            </a:r>
            <a:r>
              <a:rPr sz="2200" b="1" dirty="0">
                <a:latin typeface="Trebuchet MS"/>
                <a:cs typeface="Trebuchet MS"/>
              </a:rPr>
              <a:t>t</a:t>
            </a:r>
            <a:r>
              <a:rPr sz="2200" b="1" spc="-90" dirty="0">
                <a:latin typeface="Trebuchet MS"/>
                <a:cs typeface="Trebuchet MS"/>
              </a:rPr>
              <a:t>r</a:t>
            </a:r>
            <a:r>
              <a:rPr sz="2200" b="1" spc="-15" dirty="0">
                <a:latin typeface="Trebuchet MS"/>
                <a:cs typeface="Trebuchet MS"/>
              </a:rPr>
              <a:t>a</a:t>
            </a:r>
            <a:r>
              <a:rPr sz="2200" b="1" spc="-20" dirty="0">
                <a:latin typeface="Trebuchet MS"/>
                <a:cs typeface="Trebuchet MS"/>
              </a:rPr>
              <a:t>r</a:t>
            </a:r>
            <a:r>
              <a:rPr sz="2200" b="1" spc="-15" dirty="0">
                <a:latin typeface="Trebuchet MS"/>
                <a:cs typeface="Trebuchet MS"/>
              </a:rPr>
              <a:t>e</a:t>
            </a:r>
            <a:r>
              <a:rPr sz="2200" b="1" spc="30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PJ.</a:t>
            </a:r>
            <a:endParaRPr sz="2200">
              <a:latin typeface="Trebuchet MS"/>
              <a:cs typeface="Trebuchet MS"/>
            </a:endParaRPr>
          </a:p>
          <a:p>
            <a:pPr>
              <a:lnSpc>
                <a:spcPts val="2400"/>
              </a:lnSpc>
              <a:spcBef>
                <a:spcPts val="10"/>
              </a:spcBef>
            </a:pPr>
            <a:endParaRPr sz="2400"/>
          </a:p>
          <a:p>
            <a:pPr marL="12700" marR="645160">
              <a:lnSpc>
                <a:spcPts val="2380"/>
              </a:lnSpc>
            </a:pPr>
            <a:r>
              <a:rPr sz="2200" u="heavy" spc="-675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De</a:t>
            </a:r>
            <a:r>
              <a:rPr sz="2200" u="heavy" spc="-5" dirty="0">
                <a:latin typeface="Trebuchet MS"/>
                <a:cs typeface="Trebuchet MS"/>
              </a:rPr>
              <a:t> </a:t>
            </a:r>
            <a:r>
              <a:rPr sz="2200" u="heavy" spc="-15" dirty="0">
                <a:latin typeface="Trebuchet MS"/>
                <a:cs typeface="Trebuchet MS"/>
              </a:rPr>
              <a:t>obținut</a:t>
            </a:r>
            <a:r>
              <a:rPr sz="2200" u="heavy" spc="-66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: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o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dovadă a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înregistrării </a:t>
            </a:r>
            <a:r>
              <a:rPr sz="2200" spc="-15" dirty="0">
                <a:latin typeface="Trebuchet MS"/>
                <a:cs typeface="Trebuchet MS"/>
              </a:rPr>
              <a:t>B</a:t>
            </a:r>
            <a:r>
              <a:rPr sz="2200" spc="-10" dirty="0">
                <a:latin typeface="Trebuchet MS"/>
                <a:cs typeface="Trebuchet MS"/>
              </a:rPr>
              <a:t>e</a:t>
            </a:r>
            <a:r>
              <a:rPr sz="2200" spc="-20" dirty="0">
                <a:latin typeface="Trebuchet MS"/>
                <a:cs typeface="Trebuchet MS"/>
              </a:rPr>
              <a:t>ne</a:t>
            </a:r>
            <a:r>
              <a:rPr sz="2200" spc="-5" dirty="0">
                <a:latin typeface="Trebuchet MS"/>
                <a:cs typeface="Trebuchet MS"/>
              </a:rPr>
              <a:t>f</a:t>
            </a:r>
            <a:r>
              <a:rPr sz="2200" spc="-15" dirty="0">
                <a:latin typeface="Trebuchet MS"/>
                <a:cs typeface="Trebuchet MS"/>
              </a:rPr>
              <a:t>iciarilo</a:t>
            </a:r>
            <a:r>
              <a:rPr sz="2200" spc="-10" dirty="0">
                <a:latin typeface="Trebuchet MS"/>
                <a:cs typeface="Trebuchet MS"/>
              </a:rPr>
              <a:t>r </a:t>
            </a:r>
            <a:r>
              <a:rPr sz="2200" spc="-95" dirty="0">
                <a:latin typeface="Trebuchet MS"/>
                <a:cs typeface="Trebuchet MS"/>
              </a:rPr>
              <a:t>R</a:t>
            </a:r>
            <a:r>
              <a:rPr sz="2200" spc="-15" dirty="0">
                <a:latin typeface="Trebuchet MS"/>
                <a:cs typeface="Trebuchet MS"/>
              </a:rPr>
              <a:t>eal</a:t>
            </a:r>
            <a:r>
              <a:rPr sz="2200" spc="-10" dirty="0">
                <a:latin typeface="Trebuchet MS"/>
                <a:cs typeface="Trebuchet MS"/>
              </a:rPr>
              <a:t>i -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registr</a:t>
            </a:r>
            <a:r>
              <a:rPr sz="2200" spc="-20" dirty="0">
                <a:latin typeface="Trebuchet MS"/>
                <a:cs typeface="Trebuchet MS"/>
              </a:rPr>
              <a:t>e</a:t>
            </a:r>
            <a:r>
              <a:rPr sz="2200" spc="-10" dirty="0">
                <a:latin typeface="Trebuchet MS"/>
                <a:cs typeface="Trebuchet MS"/>
              </a:rPr>
              <a:t>le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20" dirty="0">
                <a:latin typeface="Trebuchet MS"/>
                <a:cs typeface="Trebuchet MS"/>
              </a:rPr>
              <a:t>c</a:t>
            </a:r>
            <a:r>
              <a:rPr sz="2200" spc="-10" dirty="0">
                <a:latin typeface="Trebuchet MS"/>
                <a:cs typeface="Trebuchet MS"/>
              </a:rPr>
              <a:t>e</a:t>
            </a:r>
            <a:r>
              <a:rPr sz="2200" spc="-20" dirty="0">
                <a:latin typeface="Trebuchet MS"/>
                <a:cs typeface="Trebuchet MS"/>
              </a:rPr>
              <a:t>n</a:t>
            </a:r>
            <a:r>
              <a:rPr sz="2200" spc="-10" dirty="0">
                <a:latin typeface="Trebuchet MS"/>
                <a:cs typeface="Trebuchet MS"/>
              </a:rPr>
              <a:t>trale </a:t>
            </a:r>
            <a:r>
              <a:rPr sz="2200" spc="-15" dirty="0">
                <a:latin typeface="Trebuchet MS"/>
                <a:cs typeface="Trebuchet MS"/>
              </a:rPr>
              <a:t>ale B</a:t>
            </a:r>
            <a:r>
              <a:rPr sz="2200" spc="-10" dirty="0">
                <a:latin typeface="Trebuchet MS"/>
                <a:cs typeface="Trebuchet MS"/>
              </a:rPr>
              <a:t>e</a:t>
            </a:r>
            <a:r>
              <a:rPr sz="2200" spc="-20" dirty="0">
                <a:latin typeface="Trebuchet MS"/>
                <a:cs typeface="Trebuchet MS"/>
              </a:rPr>
              <a:t>ne</a:t>
            </a:r>
            <a:r>
              <a:rPr sz="2200" spc="-5" dirty="0">
                <a:latin typeface="Trebuchet MS"/>
                <a:cs typeface="Trebuchet MS"/>
              </a:rPr>
              <a:t>f</a:t>
            </a:r>
            <a:r>
              <a:rPr sz="2200" spc="-15" dirty="0">
                <a:latin typeface="Trebuchet MS"/>
                <a:cs typeface="Trebuchet MS"/>
              </a:rPr>
              <a:t>iciarilo</a:t>
            </a:r>
            <a:r>
              <a:rPr sz="2200" spc="-10" dirty="0">
                <a:latin typeface="Trebuchet MS"/>
                <a:cs typeface="Trebuchet MS"/>
              </a:rPr>
              <a:t>r</a:t>
            </a:r>
            <a:r>
              <a:rPr sz="2200" dirty="0">
                <a:latin typeface="Trebuchet MS"/>
                <a:cs typeface="Trebuchet MS"/>
              </a:rPr>
              <a:t> </a:t>
            </a:r>
            <a:r>
              <a:rPr sz="2200" spc="-95" dirty="0">
                <a:latin typeface="Trebuchet MS"/>
                <a:cs typeface="Trebuchet MS"/>
              </a:rPr>
              <a:t>R</a:t>
            </a:r>
            <a:r>
              <a:rPr sz="2200" spc="-15" dirty="0">
                <a:latin typeface="Trebuchet MS"/>
                <a:cs typeface="Trebuchet MS"/>
              </a:rPr>
              <a:t>eal</a:t>
            </a:r>
            <a:r>
              <a:rPr sz="2200" spc="-10" dirty="0">
                <a:latin typeface="Trebuchet MS"/>
                <a:cs typeface="Trebuchet MS"/>
              </a:rPr>
              <a:t>i.</a:t>
            </a:r>
            <a:r>
              <a:rPr sz="2200" spc="-20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(</a:t>
            </a:r>
            <a:r>
              <a:rPr sz="2200" spc="-140" dirty="0">
                <a:latin typeface="Trebuchet MS"/>
                <a:cs typeface="Trebuchet MS"/>
              </a:rPr>
              <a:t>A</a:t>
            </a:r>
            <a:r>
              <a:rPr sz="2200" spc="-15" dirty="0">
                <a:latin typeface="Trebuchet MS"/>
                <a:cs typeface="Trebuchet MS"/>
              </a:rPr>
              <a:t>voca</a:t>
            </a:r>
            <a:r>
              <a:rPr sz="2200" spc="-5" dirty="0">
                <a:latin typeface="Trebuchet MS"/>
                <a:cs typeface="Trebuchet MS"/>
              </a:rPr>
              <a:t>ț</a:t>
            </a:r>
            <a:r>
              <a:rPr sz="2200" spc="-10" dirty="0">
                <a:latin typeface="Trebuchet MS"/>
                <a:cs typeface="Trebuchet MS"/>
              </a:rPr>
              <a:t>ii</a:t>
            </a:r>
            <a:r>
              <a:rPr sz="2200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pot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solicita gratuit</a:t>
            </a:r>
            <a:r>
              <a:rPr sz="2200" spc="5" dirty="0">
                <a:latin typeface="Trebuchet MS"/>
                <a:cs typeface="Trebuchet MS"/>
              </a:rPr>
              <a:t> </a:t>
            </a:r>
            <a:r>
              <a:rPr sz="2200" spc="-10" dirty="0">
                <a:latin typeface="Trebuchet MS"/>
                <a:cs typeface="Trebuchet MS"/>
              </a:rPr>
              <a:t>informații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din</a:t>
            </a:r>
            <a:r>
              <a:rPr sz="2200" spc="-5" dirty="0">
                <a:latin typeface="Trebuchet MS"/>
                <a:cs typeface="Trebuchet MS"/>
              </a:rPr>
              <a:t> </a:t>
            </a:r>
            <a:r>
              <a:rPr sz="2200" spc="-15" dirty="0">
                <a:latin typeface="Trebuchet MS"/>
                <a:cs typeface="Trebuchet MS"/>
              </a:rPr>
              <a:t>R</a:t>
            </a:r>
            <a:r>
              <a:rPr sz="2200" spc="-10" dirty="0">
                <a:latin typeface="Trebuchet MS"/>
                <a:cs typeface="Trebuchet MS"/>
              </a:rPr>
              <a:t>B</a:t>
            </a:r>
            <a:r>
              <a:rPr sz="2200" spc="-15" dirty="0">
                <a:latin typeface="Trebuchet MS"/>
                <a:cs typeface="Trebuchet MS"/>
              </a:rPr>
              <a:t>R)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6023" y="180975"/>
            <a:ext cx="11300460" cy="43859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1" spc="-3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vocații</a:t>
            </a:r>
            <a:r>
              <a:rPr sz="2000" b="1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–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Cunoașterea</a:t>
            </a:r>
            <a:r>
              <a:rPr sz="2000" b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1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b="1" dirty="0">
                <a:solidFill>
                  <a:srgbClr val="C00000"/>
                </a:solidFill>
                <a:latin typeface="Trebuchet MS"/>
                <a:cs typeface="Trebuchet MS"/>
              </a:rPr>
              <a:t>lientelei</a:t>
            </a:r>
            <a:r>
              <a:rPr sz="2000" b="1" spc="-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(</a:t>
            </a:r>
            <a:r>
              <a:rPr sz="2000" b="1" spc="-10" dirty="0">
                <a:latin typeface="Trebuchet MS"/>
                <a:cs typeface="Trebuchet MS"/>
              </a:rPr>
              <a:t>M</a:t>
            </a:r>
            <a:r>
              <a:rPr sz="2000" b="1" spc="-5" dirty="0">
                <a:latin typeface="Trebuchet MS"/>
                <a:cs typeface="Trebuchet MS"/>
              </a:rPr>
              <a:t>ă</a:t>
            </a:r>
            <a:r>
              <a:rPr sz="2000" b="1" dirty="0">
                <a:latin typeface="Trebuchet MS"/>
                <a:cs typeface="Trebuchet MS"/>
              </a:rPr>
              <a:t>suri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standar</a:t>
            </a:r>
            <a:r>
              <a:rPr sz="2000" b="1" spc="-5" dirty="0">
                <a:latin typeface="Trebuchet MS"/>
                <a:cs typeface="Trebuchet MS"/>
              </a:rPr>
              <a:t>d</a:t>
            </a:r>
            <a:r>
              <a:rPr sz="2000" b="1" dirty="0">
                <a:latin typeface="Trebuchet MS"/>
                <a:cs typeface="Trebuchet MS"/>
              </a:rPr>
              <a:t>)</a:t>
            </a:r>
            <a:r>
              <a:rPr sz="2000" b="1" spc="-30" dirty="0">
                <a:latin typeface="Trebuchet MS"/>
                <a:cs typeface="Trebuchet MS"/>
              </a:rPr>
              <a:t> </a:t>
            </a:r>
            <a:r>
              <a:rPr sz="2000" b="1" spc="-5" dirty="0">
                <a:latin typeface="Trebuchet MS"/>
                <a:cs typeface="Trebuchet MS"/>
              </a:rPr>
              <a:t>(2)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1100"/>
              </a:lnSpc>
              <a:spcBef>
                <a:spcPts val="20"/>
              </a:spcBef>
            </a:pPr>
            <a:endParaRPr sz="1100"/>
          </a:p>
          <a:p>
            <a:pPr>
              <a:lnSpc>
                <a:spcPts val="2000"/>
              </a:lnSpc>
            </a:pPr>
            <a:endParaRPr sz="2000"/>
          </a:p>
          <a:p>
            <a:pPr marL="132715">
              <a:lnSpc>
                <a:spcPct val="100000"/>
              </a:lnSpc>
            </a:pPr>
            <a:r>
              <a:rPr sz="2000" dirty="0">
                <a:latin typeface="Trebuchet MS"/>
                <a:cs typeface="Trebuchet MS"/>
              </a:rPr>
              <a:t>În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paral</a:t>
            </a:r>
            <a:r>
              <a:rPr sz="2000" spc="-1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l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ș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/</a:t>
            </a:r>
            <a:r>
              <a:rPr sz="2000" spc="5" dirty="0">
                <a:latin typeface="Trebuchet MS"/>
                <a:cs typeface="Trebuchet MS"/>
              </a:rPr>
              <a:t>s</a:t>
            </a:r>
            <a:r>
              <a:rPr sz="2000" dirty="0">
                <a:latin typeface="Trebuchet MS"/>
                <a:cs typeface="Trebuchet MS"/>
              </a:rPr>
              <a:t>au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du</a:t>
            </a:r>
            <a:r>
              <a:rPr sz="2000" spc="-10" dirty="0">
                <a:latin typeface="Trebuchet MS"/>
                <a:cs typeface="Trebuchet MS"/>
              </a:rPr>
              <a:t>p</a:t>
            </a:r>
            <a:r>
              <a:rPr sz="2000" dirty="0">
                <a:latin typeface="Trebuchet MS"/>
                <a:cs typeface="Trebuchet MS"/>
              </a:rPr>
              <a:t>ă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prim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rea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document</a:t>
            </a:r>
            <a:r>
              <a:rPr sz="2000" spc="-2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lor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/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infor</a:t>
            </a:r>
            <a:r>
              <a:rPr sz="2000" spc="5" dirty="0">
                <a:latin typeface="Trebuchet MS"/>
                <a:cs typeface="Trebuchet MS"/>
              </a:rPr>
              <a:t>m</a:t>
            </a:r>
            <a:r>
              <a:rPr sz="2000" dirty="0">
                <a:latin typeface="Trebuchet MS"/>
                <a:cs typeface="Trebuchet MS"/>
              </a:rPr>
              <a:t>ați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l</a:t>
            </a:r>
            <a:r>
              <a:rPr sz="2000" spc="-1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r: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2100"/>
              </a:lnSpc>
              <a:spcBef>
                <a:spcPts val="94"/>
              </a:spcBef>
            </a:pPr>
            <a:endParaRPr sz="2100"/>
          </a:p>
          <a:p>
            <a:pPr marL="419100" marR="581660" indent="-286385">
              <a:lnSpc>
                <a:spcPts val="2160"/>
              </a:lnSpc>
              <a:buFont typeface="Trebuchet MS"/>
              <a:buChar char="-"/>
              <a:tabLst>
                <a:tab pos="419734" algn="l"/>
              </a:tabLst>
            </a:pPr>
            <a:r>
              <a:rPr sz="2000" dirty="0">
                <a:latin typeface="Trebuchet MS"/>
                <a:cs typeface="Trebuchet MS"/>
              </a:rPr>
              <a:t>Se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ver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f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că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da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ă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clientul,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UBO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sau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reprezen</a:t>
            </a:r>
            <a:r>
              <a:rPr sz="2000" spc="-10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a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t</a:t>
            </a:r>
            <a:r>
              <a:rPr sz="2000" spc="-2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l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legal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f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gurează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bazele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date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pri</a:t>
            </a:r>
            <a:r>
              <a:rPr sz="2000" spc="5" dirty="0">
                <a:latin typeface="Trebuchet MS"/>
                <a:cs typeface="Trebuchet MS"/>
              </a:rPr>
              <a:t>v</a:t>
            </a:r>
            <a:r>
              <a:rPr sz="2000" dirty="0">
                <a:latin typeface="Trebuchet MS"/>
                <a:cs typeface="Trebuchet MS"/>
              </a:rPr>
              <a:t>ind Sancțiunile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ternați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nale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+</a:t>
            </a:r>
            <a:r>
              <a:rPr sz="2000" spc="10" dirty="0">
                <a:latin typeface="Trebuchet MS"/>
                <a:cs typeface="Trebuchet MS"/>
              </a:rPr>
              <a:t> </a:t>
            </a:r>
            <a:r>
              <a:rPr sz="2000" u="heavy" spc="-5" dirty="0">
                <a:latin typeface="Trebuchet MS"/>
                <a:cs typeface="Trebuchet MS"/>
              </a:rPr>
              <a:t>prin</a:t>
            </a:r>
            <a:r>
              <a:rPr sz="2000" u="heavy" dirty="0">
                <a:latin typeface="Trebuchet MS"/>
                <a:cs typeface="Trebuchet MS"/>
              </a:rPr>
              <a:t>t</a:t>
            </a:r>
            <a:r>
              <a:rPr sz="2000" u="heavy" spc="-5" dirty="0">
                <a:latin typeface="Trebuchet MS"/>
                <a:cs typeface="Trebuchet MS"/>
              </a:rPr>
              <a:t>-</a:t>
            </a:r>
            <a:r>
              <a:rPr sz="2000" u="heavy" dirty="0">
                <a:latin typeface="Trebuchet MS"/>
                <a:cs typeface="Trebuchet MS"/>
              </a:rPr>
              <a:t>s</a:t>
            </a:r>
            <a:r>
              <a:rPr sz="2000" u="heavy" spc="5" dirty="0">
                <a:latin typeface="Trebuchet MS"/>
                <a:cs typeface="Trebuchet MS"/>
              </a:rPr>
              <a:t>c</a:t>
            </a:r>
            <a:r>
              <a:rPr sz="2000" u="heavy" dirty="0">
                <a:latin typeface="Trebuchet MS"/>
                <a:cs typeface="Trebuchet MS"/>
              </a:rPr>
              <a:t>re</a:t>
            </a:r>
            <a:r>
              <a:rPr sz="2000" u="heavy" spc="-15" dirty="0">
                <a:latin typeface="Trebuchet MS"/>
                <a:cs typeface="Trebuchet MS"/>
              </a:rPr>
              <a:t>e</a:t>
            </a:r>
            <a:r>
              <a:rPr sz="2000" u="heavy" spc="-5" dirty="0">
                <a:latin typeface="Trebuchet MS"/>
                <a:cs typeface="Trebuchet MS"/>
              </a:rPr>
              <a:t>n-uri</a:t>
            </a:r>
            <a:r>
              <a:rPr sz="2000" u="heavy" spc="-35" dirty="0">
                <a:latin typeface="Trebuchet MS"/>
                <a:cs typeface="Trebuchet MS"/>
              </a:rPr>
              <a:t> </a:t>
            </a:r>
            <a:r>
              <a:rPr sz="2000" u="heavy" spc="-5" dirty="0">
                <a:latin typeface="Trebuchet MS"/>
                <a:cs typeface="Trebuchet MS"/>
              </a:rPr>
              <a:t>cu</a:t>
            </a:r>
            <a:r>
              <a:rPr sz="2000" u="heavy" spc="-15" dirty="0">
                <a:latin typeface="Trebuchet MS"/>
                <a:cs typeface="Trebuchet MS"/>
              </a:rPr>
              <a:t> </a:t>
            </a:r>
            <a:r>
              <a:rPr sz="2000" u="heavy" dirty="0">
                <a:latin typeface="Trebuchet MS"/>
                <a:cs typeface="Trebuchet MS"/>
              </a:rPr>
              <a:t>rezu</a:t>
            </a:r>
            <a:r>
              <a:rPr sz="2000" u="heavy" spc="-15" dirty="0">
                <a:latin typeface="Trebuchet MS"/>
                <a:cs typeface="Trebuchet MS"/>
              </a:rPr>
              <a:t>l</a:t>
            </a:r>
            <a:r>
              <a:rPr sz="2000" u="heavy" spc="-5" dirty="0">
                <a:latin typeface="Trebuchet MS"/>
                <a:cs typeface="Trebuchet MS"/>
              </a:rPr>
              <a:t>tatele</a:t>
            </a:r>
            <a:endParaRPr sz="2000">
              <a:latin typeface="Trebuchet MS"/>
              <a:cs typeface="Trebuchet MS"/>
            </a:endParaRPr>
          </a:p>
          <a:p>
            <a:pPr marL="419100" indent="-286385">
              <a:lnSpc>
                <a:spcPts val="2010"/>
              </a:lnSpc>
              <a:buFont typeface="Trebuchet MS"/>
              <a:buChar char="-"/>
              <a:tabLst>
                <a:tab pos="419734" algn="l"/>
              </a:tabLst>
            </a:pPr>
            <a:r>
              <a:rPr sz="2000" spc="-5" dirty="0">
                <a:latin typeface="Trebuchet MS"/>
                <a:cs typeface="Trebuchet MS"/>
              </a:rPr>
              <a:t>Ide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spc="-5" dirty="0">
                <a:latin typeface="Trebuchet MS"/>
                <a:cs typeface="Trebuchet MS"/>
              </a:rPr>
              <a:t>tif</a:t>
            </a:r>
            <a:r>
              <a:rPr sz="2000" spc="10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a</a:t>
            </a:r>
            <a:r>
              <a:rPr sz="2000" dirty="0">
                <a:latin typeface="Trebuchet MS"/>
                <a:cs typeface="Trebuchet MS"/>
              </a:rPr>
              <a:t>re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rectă</a:t>
            </a:r>
            <a:r>
              <a:rPr sz="2000" spc="-5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UBO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 rap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rt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structura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o</a:t>
            </a:r>
            <a:r>
              <a:rPr sz="2000" dirty="0">
                <a:latin typeface="Trebuchet MS"/>
                <a:cs typeface="Trebuchet MS"/>
              </a:rPr>
              <a:t>c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etară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 client</a:t>
            </a:r>
            <a:r>
              <a:rPr sz="2000" spc="-1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lui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PJ</a:t>
            </a:r>
            <a:endParaRPr sz="2000">
              <a:latin typeface="Trebuchet MS"/>
              <a:cs typeface="Trebuchet MS"/>
            </a:endParaRPr>
          </a:p>
          <a:p>
            <a:pPr marL="419100" indent="-286385">
              <a:lnSpc>
                <a:spcPts val="2160"/>
              </a:lnSpc>
              <a:buFont typeface="Trebuchet MS"/>
              <a:buChar char="-"/>
              <a:tabLst>
                <a:tab pos="419734" algn="l"/>
              </a:tabLst>
            </a:pPr>
            <a:r>
              <a:rPr sz="2000" dirty="0">
                <a:latin typeface="Trebuchet MS"/>
                <a:cs typeface="Trebuchet MS"/>
              </a:rPr>
              <a:t>Căutare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Google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mplă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despre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client</a:t>
            </a:r>
            <a:r>
              <a:rPr sz="2000" spc="-2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-</a:t>
            </a:r>
            <a:r>
              <a:rPr sz="2000" spc="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2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evaluat</a:t>
            </a:r>
            <a:r>
              <a:rPr sz="2000" spc="-4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semnifica</a:t>
            </a:r>
            <a:r>
              <a:rPr sz="2000" spc="-15" dirty="0">
                <a:latin typeface="Trebuchet MS"/>
                <a:cs typeface="Trebuchet MS"/>
              </a:rPr>
              <a:t>ț</a:t>
            </a:r>
            <a:r>
              <a:rPr sz="2000" dirty="0">
                <a:latin typeface="Trebuchet MS"/>
                <a:cs typeface="Trebuchet MS"/>
              </a:rPr>
              <a:t>ia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even</a:t>
            </a:r>
            <a:r>
              <a:rPr sz="2000" spc="-10" dirty="0">
                <a:latin typeface="Trebuchet MS"/>
                <a:cs typeface="Trebuchet MS"/>
              </a:rPr>
              <a:t>t</a:t>
            </a:r>
            <a:r>
              <a:rPr sz="2000" dirty="0">
                <a:latin typeface="Trebuchet MS"/>
                <a:cs typeface="Trebuchet MS"/>
              </a:rPr>
              <a:t>ual</a:t>
            </a:r>
            <a:r>
              <a:rPr sz="2000" spc="-2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lor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știri</a:t>
            </a:r>
            <a:r>
              <a:rPr sz="2000" spc="-1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„negativ</a:t>
            </a:r>
            <a:r>
              <a:rPr sz="2000" spc="-1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”,</a:t>
            </a:r>
            <a:endParaRPr sz="2000">
              <a:latin typeface="Trebuchet MS"/>
              <a:cs typeface="Trebuchet MS"/>
            </a:endParaRPr>
          </a:p>
          <a:p>
            <a:pPr marL="419100">
              <a:lnSpc>
                <a:spcPts val="2280"/>
              </a:lnSpc>
            </a:pPr>
            <a:r>
              <a:rPr sz="2000" spc="-5" dirty="0">
                <a:latin typeface="Trebuchet MS"/>
                <a:cs typeface="Trebuchet MS"/>
              </a:rPr>
              <a:t>conex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spc="-5" dirty="0">
                <a:latin typeface="Trebuchet MS"/>
                <a:cs typeface="Trebuchet MS"/>
              </a:rPr>
              <a:t>u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i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u</a:t>
            </a:r>
            <a:r>
              <a:rPr sz="2000" spc="-30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P</a:t>
            </a:r>
            <a:r>
              <a:rPr sz="2000" spc="-10" dirty="0">
                <a:latin typeface="Trebuchet MS"/>
                <a:cs typeface="Trebuchet MS"/>
              </a:rPr>
              <a:t>E</a:t>
            </a:r>
            <a:r>
              <a:rPr sz="2000" dirty="0">
                <a:latin typeface="Trebuchet MS"/>
                <a:cs typeface="Trebuchet MS"/>
              </a:rPr>
              <a:t>P</a:t>
            </a:r>
            <a:r>
              <a:rPr sz="2000" spc="-40" dirty="0">
                <a:latin typeface="Trebuchet MS"/>
                <a:cs typeface="Trebuchet MS"/>
              </a:rPr>
              <a:t> </a:t>
            </a:r>
            <a:r>
              <a:rPr sz="2000" spc="-5" dirty="0">
                <a:latin typeface="Trebuchet MS"/>
                <a:cs typeface="Trebuchet MS"/>
              </a:rPr>
              <a:t>e</a:t>
            </a:r>
            <a:r>
              <a:rPr sz="2000" spc="-10" dirty="0">
                <a:latin typeface="Trebuchet MS"/>
                <a:cs typeface="Trebuchet MS"/>
              </a:rPr>
              <a:t>t</a:t>
            </a:r>
            <a:r>
              <a:rPr sz="2000" spc="-5" dirty="0">
                <a:latin typeface="Trebuchet MS"/>
                <a:cs typeface="Trebuchet MS"/>
              </a:rPr>
              <a:t>c.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1900"/>
              </a:lnSpc>
              <a:spcBef>
                <a:spcPts val="22"/>
              </a:spcBef>
            </a:pPr>
            <a:endParaRPr sz="1900"/>
          </a:p>
          <a:p>
            <a:pPr marL="132715">
              <a:lnSpc>
                <a:spcPts val="2280"/>
              </a:lnSpc>
              <a:tabLst>
                <a:tab pos="9730105" algn="l"/>
              </a:tabLst>
            </a:pPr>
            <a:r>
              <a:rPr sz="2000" u="heavy" spc="-60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u="heavy" dirty="0">
                <a:solidFill>
                  <a:srgbClr val="C00000"/>
                </a:solidFill>
                <a:latin typeface="Trebuchet MS"/>
                <a:cs typeface="Trebuchet MS"/>
              </a:rPr>
              <a:t>Atenție!</a:t>
            </a:r>
            <a:r>
              <a:rPr sz="2000" u="heavy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Dacă</a:t>
            </a:r>
            <a:r>
              <a:rPr sz="2000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se</a:t>
            </a:r>
            <a:r>
              <a:rPr sz="2000" spc="-1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nstată</a:t>
            </a:r>
            <a:r>
              <a:rPr sz="2000" spc="-3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că</a:t>
            </a:r>
            <a:r>
              <a:rPr sz="2000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sunt</a:t>
            </a:r>
            <a:r>
              <a:rPr sz="2000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prem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se</a:t>
            </a:r>
            <a:r>
              <a:rPr sz="2000" spc="-2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pentru</a:t>
            </a:r>
            <a:r>
              <a:rPr sz="2000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lif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i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a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rea</a:t>
            </a:r>
            <a:r>
              <a:rPr sz="2000" spc="-5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de</a:t>
            </a:r>
            <a:r>
              <a:rPr sz="2000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ri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s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c</a:t>
            </a:r>
            <a:r>
              <a:rPr sz="2000" spc="-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sp</a:t>
            </a:r>
            <a:r>
              <a:rPr sz="2000" spc="5" dirty="0">
                <a:solidFill>
                  <a:srgbClr val="C00000"/>
                </a:solidFill>
                <a:latin typeface="Trebuchet MS"/>
                <a:cs typeface="Trebuchet MS"/>
              </a:rPr>
              <a:t>o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rit	Măsuri</a:t>
            </a:r>
            <a:endParaRPr sz="2000">
              <a:latin typeface="Trebuchet MS"/>
              <a:cs typeface="Trebuchet MS"/>
            </a:endParaRPr>
          </a:p>
          <a:p>
            <a:pPr marL="132715">
              <a:lnSpc>
                <a:spcPts val="2280"/>
              </a:lnSpc>
            </a:pP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suplim</a:t>
            </a:r>
            <a:r>
              <a:rPr sz="2000" spc="-5" dirty="0">
                <a:solidFill>
                  <a:srgbClr val="C00000"/>
                </a:solidFill>
                <a:latin typeface="Trebuchet MS"/>
                <a:cs typeface="Trebuchet MS"/>
              </a:rPr>
              <a:t>enta</a:t>
            </a:r>
            <a:r>
              <a:rPr sz="2000" spc="-15" dirty="0">
                <a:solidFill>
                  <a:srgbClr val="C00000"/>
                </a:solidFill>
                <a:latin typeface="Trebuchet MS"/>
                <a:cs typeface="Trebuchet MS"/>
              </a:rPr>
              <a:t>r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000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000" dirty="0">
                <a:solidFill>
                  <a:srgbClr val="C00000"/>
                </a:solidFill>
                <a:latin typeface="Trebuchet MS"/>
                <a:cs typeface="Trebuchet MS"/>
              </a:rPr>
              <a:t>KYC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ts val="2500"/>
              </a:lnSpc>
              <a:spcBef>
                <a:spcPts val="20"/>
              </a:spcBef>
            </a:pPr>
            <a:endParaRPr sz="2500"/>
          </a:p>
          <a:p>
            <a:pPr marL="132715">
              <a:lnSpc>
                <a:spcPts val="2280"/>
              </a:lnSpc>
            </a:pPr>
            <a:r>
              <a:rPr sz="2000" dirty="0">
                <a:latin typeface="Trebuchet MS"/>
                <a:cs typeface="Trebuchet MS"/>
              </a:rPr>
              <a:t>Riscul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se eval</a:t>
            </a:r>
            <a:r>
              <a:rPr sz="2000" spc="-10" dirty="0">
                <a:latin typeface="Trebuchet MS"/>
                <a:cs typeface="Trebuchet MS"/>
              </a:rPr>
              <a:t>u</a:t>
            </a:r>
            <a:r>
              <a:rPr sz="2000" dirty="0">
                <a:latin typeface="Trebuchet MS"/>
                <a:cs typeface="Trebuchet MS"/>
              </a:rPr>
              <a:t>ează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în fu</a:t>
            </a:r>
            <a:r>
              <a:rPr sz="2000" spc="-10" dirty="0">
                <a:latin typeface="Trebuchet MS"/>
                <a:cs typeface="Trebuchet MS"/>
              </a:rPr>
              <a:t>n</a:t>
            </a:r>
            <a:r>
              <a:rPr sz="2000" dirty="0">
                <a:latin typeface="Trebuchet MS"/>
                <a:cs typeface="Trebuchet MS"/>
              </a:rPr>
              <a:t>cție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de:</a:t>
            </a:r>
            <a:r>
              <a:rPr sz="2000" spc="-5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N</a:t>
            </a:r>
            <a:r>
              <a:rPr sz="2000" b="1" dirty="0">
                <a:latin typeface="Trebuchet MS"/>
                <a:cs typeface="Trebuchet MS"/>
              </a:rPr>
              <a:t>atu</a:t>
            </a:r>
            <a:r>
              <a:rPr sz="2000" b="1" spc="-7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ii</a:t>
            </a:r>
            <a:r>
              <a:rPr sz="2000" b="1" spc="-1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asistență</a:t>
            </a:r>
            <a:r>
              <a:rPr sz="2000" b="1" spc="-4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ju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idică</a:t>
            </a:r>
            <a:r>
              <a:rPr sz="2000" b="1" spc="-5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+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Informații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des</a:t>
            </a:r>
            <a:r>
              <a:rPr sz="2000" b="1" spc="-10" dirty="0">
                <a:latin typeface="Trebuchet MS"/>
                <a:cs typeface="Trebuchet MS"/>
              </a:rPr>
              <a:t>p</a:t>
            </a:r>
            <a:r>
              <a:rPr sz="2000" b="1" spc="-5" dirty="0">
                <a:latin typeface="Trebuchet MS"/>
                <a:cs typeface="Trebuchet MS"/>
              </a:rPr>
              <a:t>r</a:t>
            </a:r>
            <a:r>
              <a:rPr sz="2000" b="1" dirty="0">
                <a:latin typeface="Trebuchet MS"/>
                <a:cs typeface="Trebuchet MS"/>
              </a:rPr>
              <a:t>e</a:t>
            </a:r>
            <a:r>
              <a:rPr sz="2000" b="1" spc="-20" dirty="0">
                <a:latin typeface="Trebuchet MS"/>
                <a:cs typeface="Trebuchet MS"/>
              </a:rPr>
              <a:t> 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dirty="0">
                <a:latin typeface="Trebuchet MS"/>
                <a:cs typeface="Trebuchet MS"/>
              </a:rPr>
              <a:t>lient</a:t>
            </a:r>
            <a:endParaRPr sz="2000">
              <a:latin typeface="Trebuchet MS"/>
              <a:cs typeface="Trebuchet MS"/>
            </a:endParaRPr>
          </a:p>
          <a:p>
            <a:pPr marL="132715">
              <a:lnSpc>
                <a:spcPts val="2280"/>
              </a:lnSpc>
            </a:pPr>
            <a:r>
              <a:rPr sz="2000" b="1" dirty="0">
                <a:latin typeface="Trebuchet MS"/>
                <a:cs typeface="Trebuchet MS"/>
              </a:rPr>
              <a:t>+ </a:t>
            </a:r>
            <a:r>
              <a:rPr sz="2000" b="1" spc="-105" dirty="0">
                <a:latin typeface="Trebuchet MS"/>
                <a:cs typeface="Trebuchet MS"/>
              </a:rPr>
              <a:t>F</a:t>
            </a:r>
            <a:r>
              <a:rPr sz="2000" b="1" dirty="0">
                <a:latin typeface="Trebuchet MS"/>
                <a:cs typeface="Trebuchet MS"/>
              </a:rPr>
              <a:t>a</a:t>
            </a:r>
            <a:r>
              <a:rPr sz="2000" b="1" spc="-10" dirty="0">
                <a:latin typeface="Trebuchet MS"/>
                <a:cs typeface="Trebuchet MS"/>
              </a:rPr>
              <a:t>c</a:t>
            </a:r>
            <a:r>
              <a:rPr sz="2000" b="1" spc="-5" dirty="0">
                <a:latin typeface="Trebuchet MS"/>
                <a:cs typeface="Trebuchet MS"/>
              </a:rPr>
              <a:t>tori</a:t>
            </a:r>
            <a:r>
              <a:rPr sz="2000" b="1" dirty="0">
                <a:latin typeface="Trebuchet MS"/>
                <a:cs typeface="Trebuchet MS"/>
              </a:rPr>
              <a:t>i</a:t>
            </a:r>
            <a:r>
              <a:rPr sz="2000" b="1" spc="-10" dirty="0">
                <a:latin typeface="Trebuchet MS"/>
                <a:cs typeface="Trebuchet MS"/>
              </a:rPr>
              <a:t> </a:t>
            </a:r>
            <a:r>
              <a:rPr sz="2000" b="1" dirty="0">
                <a:latin typeface="Trebuchet MS"/>
                <a:cs typeface="Trebuchet MS"/>
              </a:rPr>
              <a:t>de </a:t>
            </a:r>
            <a:r>
              <a:rPr sz="2000" b="1" spc="-10" dirty="0">
                <a:latin typeface="Trebuchet MS"/>
                <a:cs typeface="Trebuchet MS"/>
              </a:rPr>
              <a:t>r</a:t>
            </a:r>
            <a:r>
              <a:rPr sz="2000" b="1" spc="-5" dirty="0">
                <a:latin typeface="Trebuchet MS"/>
                <a:cs typeface="Trebuchet MS"/>
              </a:rPr>
              <a:t>is</a:t>
            </a:r>
            <a:r>
              <a:rPr sz="2000" b="1" dirty="0">
                <a:latin typeface="Trebuchet MS"/>
                <a:cs typeface="Trebuchet MS"/>
              </a:rPr>
              <a:t>c </a:t>
            </a:r>
            <a:r>
              <a:rPr sz="2000" dirty="0">
                <a:latin typeface="Trebuchet MS"/>
                <a:cs typeface="Trebuchet MS"/>
              </a:rPr>
              <a:t>prevăzuți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de</a:t>
            </a:r>
            <a:r>
              <a:rPr sz="2000" spc="-1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legi</a:t>
            </a:r>
            <a:r>
              <a:rPr sz="2000" spc="5" dirty="0">
                <a:latin typeface="Trebuchet MS"/>
                <a:cs typeface="Trebuchet MS"/>
              </a:rPr>
              <a:t>s</a:t>
            </a:r>
            <a:r>
              <a:rPr sz="2000" dirty="0">
                <a:latin typeface="Trebuchet MS"/>
                <a:cs typeface="Trebuchet MS"/>
              </a:rPr>
              <a:t>lația</a:t>
            </a:r>
            <a:r>
              <a:rPr sz="2000" spc="-35" dirty="0">
                <a:latin typeface="Trebuchet MS"/>
                <a:cs typeface="Trebuchet MS"/>
              </a:rPr>
              <a:t> </a:t>
            </a:r>
            <a:r>
              <a:rPr sz="2000" dirty="0">
                <a:latin typeface="Trebuchet MS"/>
                <a:cs typeface="Trebuchet MS"/>
              </a:rPr>
              <a:t>apli</a:t>
            </a:r>
            <a:r>
              <a:rPr sz="2000" spc="5" dirty="0">
                <a:latin typeface="Trebuchet MS"/>
                <a:cs typeface="Trebuchet MS"/>
              </a:rPr>
              <a:t>c</a:t>
            </a:r>
            <a:r>
              <a:rPr sz="2000" dirty="0">
                <a:latin typeface="Trebuchet MS"/>
                <a:cs typeface="Trebuchet MS"/>
              </a:rPr>
              <a:t>ab</a:t>
            </a:r>
            <a:r>
              <a:rPr sz="2000" spc="5" dirty="0">
                <a:latin typeface="Trebuchet MS"/>
                <a:cs typeface="Trebuchet MS"/>
              </a:rPr>
              <a:t>i</a:t>
            </a:r>
            <a:r>
              <a:rPr sz="2000" dirty="0">
                <a:latin typeface="Trebuchet MS"/>
                <a:cs typeface="Trebuchet MS"/>
              </a:rPr>
              <a:t>lă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1120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12700"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44681" y="220090"/>
            <a:ext cx="393700" cy="2711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137142" y="3138297"/>
            <a:ext cx="854710" cy="254635"/>
          </a:xfrm>
          <a:custGeom>
            <a:avLst/>
            <a:gdLst/>
            <a:ahLst/>
            <a:cxnLst/>
            <a:rect l="l" t="t" r="r" b="b"/>
            <a:pathLst>
              <a:path w="854709" h="254635">
                <a:moveTo>
                  <a:pt x="727455" y="0"/>
                </a:moveTo>
                <a:lnTo>
                  <a:pt x="727455" y="63500"/>
                </a:lnTo>
                <a:lnTo>
                  <a:pt x="0" y="63500"/>
                </a:lnTo>
                <a:lnTo>
                  <a:pt x="0" y="190626"/>
                </a:lnTo>
                <a:lnTo>
                  <a:pt x="727455" y="190626"/>
                </a:lnTo>
                <a:lnTo>
                  <a:pt x="727455" y="254126"/>
                </a:lnTo>
                <a:lnTo>
                  <a:pt x="854455" y="127126"/>
                </a:lnTo>
                <a:lnTo>
                  <a:pt x="727455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37142" y="3138297"/>
            <a:ext cx="854710" cy="254635"/>
          </a:xfrm>
          <a:custGeom>
            <a:avLst/>
            <a:gdLst/>
            <a:ahLst/>
            <a:cxnLst/>
            <a:rect l="l" t="t" r="r" b="b"/>
            <a:pathLst>
              <a:path w="854709" h="254635">
                <a:moveTo>
                  <a:pt x="0" y="63500"/>
                </a:moveTo>
                <a:lnTo>
                  <a:pt x="727455" y="63500"/>
                </a:lnTo>
                <a:lnTo>
                  <a:pt x="727455" y="0"/>
                </a:lnTo>
                <a:lnTo>
                  <a:pt x="854455" y="127126"/>
                </a:lnTo>
                <a:lnTo>
                  <a:pt x="727455" y="254126"/>
                </a:lnTo>
                <a:lnTo>
                  <a:pt x="727455" y="190626"/>
                </a:lnTo>
                <a:lnTo>
                  <a:pt x="0" y="190626"/>
                </a:lnTo>
                <a:lnTo>
                  <a:pt x="0" y="63500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2840</Words>
  <Application>Microsoft Office PowerPoint</Application>
  <PresentationFormat>Widescreen</PresentationFormat>
  <Paragraphs>205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MS Gothic</vt:lpstr>
      <vt:lpstr>Arial</vt:lpstr>
      <vt:lpstr>Calibri</vt:lpstr>
      <vt:lpstr>Courier New</vt:lpstr>
      <vt:lpstr>Trebuchet MS</vt:lpstr>
      <vt:lpstr>Office Theme</vt:lpstr>
      <vt:lpstr>PowerPoint Presentation</vt:lpstr>
      <vt:lpstr>PowerPoint Presentation</vt:lpstr>
      <vt:lpstr>Legislația Anti-Money Laundering (AML)/Combating the Financial Terorism (CFT) (2)</vt:lpstr>
      <vt:lpstr>PowerPoint Presentation</vt:lpstr>
      <vt:lpstr>PowerPoint Presentation</vt:lpstr>
      <vt:lpstr>Avocații – obligații potrivit Legii nr. 129/2019 (Prevenție, în principal)</vt:lpstr>
      <vt:lpstr>Avocații – Cunoașterea clientelei (Când se aplică procedura KYC?)</vt:lpstr>
      <vt:lpstr>Avocații – Cunoașterea clientelei (Măsuri standard) (1)</vt:lpstr>
      <vt:lpstr>PowerPoint Presentation</vt:lpstr>
      <vt:lpstr>Avocații – Cunoașterea clientelei (Măsuri simplificate &amp; Măsuri suplimentare)</vt:lpstr>
      <vt:lpstr>Avocații – Cunoașterea clientelei (Categorii de factori de risc)</vt:lpstr>
      <vt:lpstr>Avocații – Cunoașterea clientelei (Analiza de risc - Natura tranzacției)</vt:lpstr>
      <vt:lpstr>Avocații – Cunoașterea clientelei (Analiza de risc - Sancțiuni internaționale)</vt:lpstr>
      <vt:lpstr>Avocații – Cunoașterea clientelei (Evaluare client + documentare)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Anca PUSCASU</dc:creator>
  <cp:lastModifiedBy>Sandu Gherasim</cp:lastModifiedBy>
  <cp:revision>1</cp:revision>
  <dcterms:created xsi:type="dcterms:W3CDTF">2025-03-04T13:55:25Z</dcterms:created>
  <dcterms:modified xsi:type="dcterms:W3CDTF">2025-03-04T11:57:52Z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2025-03-03T00:00:00Z</vt:filetime>
  </property>
  <property fmtid="{D5CDD505-2E9C-101B-9397-08002B2CF9AE}" pid="3" name="LastSaved">
    <vt:filetime>2025-03-04T00:00:00Z</vt:filetime>
  </property>
</Properties>
</file>